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56B4-7BBB-4075-8E6D-0A4A2E8B153D}" type="datetimeFigureOut">
              <a:rPr lang="sl-SI" smtClean="0"/>
              <a:pPr/>
              <a:t>24.3.2014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196F-FF6C-41DF-ADD8-EBE14C9BC96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24905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78F-BEEB-4F68-B981-209DA310B819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1343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3B4D-BACE-4D3C-B810-40C8EC76919F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31137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9292-D500-40BC-814F-D7B0881E9DA7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96558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CB6B-110B-481C-8D39-BC2117C16FE8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37772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3502-9913-4077-A3E0-D5019507F089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36441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280F-DA0B-47C3-A206-CA34C1874E5B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75974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1FEE-75FC-46FD-BA7B-9FF6833CC875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93980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79D9-CEC9-4938-B804-CDE333C6B82E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0751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8997-9704-44F2-90D9-0EC68D687CE3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1386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95F-8EC9-4900-B86F-DFC960F1A90B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6614911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6942-54EB-4E3B-BAEC-83134031B772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74427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F95F-8EC9-4900-B86F-DFC960F1A90B}" type="datetime1">
              <a:rPr lang="sl-SI" smtClean="0"/>
              <a:pPr/>
              <a:t>24.3.2014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A2-BF5C-47A4-BEC3-647E6525B45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08693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Ljubljana, 19.3.2014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PRIPRAVA NA  KONFERENCO AVTOGLOBAL</a:t>
            </a:r>
          </a:p>
          <a:p>
            <a:r>
              <a:rPr lang="sl-SI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(nacionalni seminar)</a:t>
            </a:r>
          </a:p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Sekretar SKEI Slovenije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sl-SI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Bogdan Ivanovič</a:t>
            </a:r>
          </a:p>
          <a:p>
            <a:fld id="{E86558C5-2767-4E6C-AEBC-B2650BACCEF6}" type="slidenum">
              <a:rPr lang="sl-SI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sl-S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22337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14811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Dobra praksa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Sloveniji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10.1. V Slovenskem avtomobilskem grozdu so proizvajalci komponent, ki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skupaj z drugimi nosilci razvoja (inštituti, fakultete)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rešujejo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tržne,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tehnološke in razvojne probleme ter s tem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povečujejo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svojo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konkurenčnost in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zmanjšujejo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stroške ter tveganja 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povezanih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tržnih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nastopih,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skupaj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odkrivajo/iščejo nove poslovne priložnosti ter z 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vlaganji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usmerjajo razvoj raziskovalnega in izobraževalnega okolja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10.2. SIEVA (</a:t>
            </a:r>
            <a:r>
              <a:rPr lang="sl-SI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sinergijski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ekološko varen avtomobil) kot potencial za avtomobil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na električni pogon: 8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sodelujočih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slovenskih podjetji: Cimos, Hidria,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Iskra </a:t>
            </a:r>
            <a:r>
              <a:rPr lang="sl-SI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letrika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Iskra mehanizmi, Kolektor, Mariborska livarna, </a:t>
            </a:r>
            <a:r>
              <a:rPr lang="sl-SI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Polycon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TPV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10.3.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Inovativnost + dolgoročno sodelovanje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10.4. </a:t>
            </a:r>
            <a:r>
              <a:rPr lang="sl-SI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Dekarbonizacija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zanesljivost + varnost + udobje + globalna 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konkurenčnost</a:t>
            </a:r>
          </a:p>
          <a:p>
            <a:pPr marL="0" indent="0">
              <a:buNone/>
            </a:pPr>
            <a:r>
              <a:rPr lang="sl-SI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fld id="{C4C71949-0377-4815-A53B-E2E6050692B2}" type="slidenum">
              <a:rPr lang="sl-SI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10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632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IZZIVI ZA DELAVCE V SLOVENSKI AVTOMOBILSKI INDUSTRIJI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(Manifest SKEI Slovenije o njihovi zaščiti in razvoju)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Proizvajalci in dobavitelji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sodelujejo za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izrabo polne izkoriščenosti proizvodnih kapacitet 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industrijske rasti,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 s ciljem medsebojnega tekmovanja za zniževanje cen proizvodov.</a:t>
            </a:r>
          </a:p>
          <a:p>
            <a:pPr marL="457200" indent="-457200" algn="just">
              <a:buAutoNum type="arabicPeriod"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Proizvajalci in dobavitelji naj v kalkulaciji cen in proizvodov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priznavajo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vse upravičene stroške in s tem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preprečijo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oblikovanje dampinških cen. </a:t>
            </a:r>
          </a:p>
          <a:p>
            <a:pPr marL="457200" indent="-457200" algn="just">
              <a:buAutoNum type="arabicPeriod"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Proizvajalci in dobavitelji naj ustvarijo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tesnejše sodelovanje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izobraževalnimi institucijami za potrebno izobraževanje kadrov, pri čemer bo sodeloval tudi SKEI.</a:t>
            </a:r>
          </a:p>
          <a:p>
            <a:pPr marL="0" indent="0" algn="just">
              <a:buNone/>
            </a:pPr>
            <a:r>
              <a:rPr lang="sl-SI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fld id="{B6195077-ACA9-49C7-B94D-5F4B157EDFD3}" type="slidenum">
              <a:rPr lang="sl-SI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 algn="just">
                <a:buNone/>
              </a:pPr>
              <a:t>11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1779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Stranke kolektivnih pogodb dejavnosti in podjetniških kolektivnih pogodb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okrepijo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socialni dialog za potrebe izvajanja procesov zaposlovanja, usposabljanja in izpopolnjevanja delavcev v podjetjih, s poudarkom na usposabljanju pripravnikov in t.i. vajencev ter medgeneracijskem prenosu znanja starejših delavcev na mlajše.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Stranke kolektivnih pogodb dejavnosti in podjetniških kolektivnih pogodb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okrepijo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socialni dialog za izboljševanje standardov zaposlovanja, kakovosti delovnih mest in dostojnega plačila za delo s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ciljem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izboljšanja imidža dejavnosti in povečanja interesa zaposlovanja v dejavnosti, okrepitev socialnega dialoga pa se naj razume kot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povečevanje participativne in vključujoče vloge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sindikatov v dejavnosti in v podjetjih.</a:t>
            </a:r>
          </a:p>
          <a:p>
            <a:pPr marL="0" indent="0">
              <a:buNone/>
            </a:pPr>
            <a:endParaRPr lang="sl-SI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fld id="{8FEA941F-7E9F-4244-AFE0-4064D479A15C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12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8725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Proizvajalci, dobavitelji in SKEI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okrepijo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sodelovanje 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ustvarjanja pogojev za trajnost dejavnosti ob aktivni vključitvi države z dovoljenimi pomočmi.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Proizvajalci in dobavitelji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poslujejo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podjetji iz držav, v katerih so teptane osnovne človeške pravice in nimajo  zadovoljivih minimalnih standardov za dostojno delo in plačilo, participacijo delavcev in delovanje sindikatov, država pa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onemogoči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uvoz njihovih proizvodov.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Vsi socialni partnerji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podpirajo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krepitev trajne rasti v dejavnosti in socialnega dialoga 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cilju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odgovornega in demokratičnega upravljanja v dejavnosti.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fld id="{A1846E8B-FDEA-4037-B3CF-CF82AB4A4B82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13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394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Izhod iz krize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temelji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zniževanju delavskih standardov, zamrznitvi, zadrževanju rasti plač ali prenizki rasti plač glede na inflacijo in produktivnost dela (to počnejo slabiči in nesposobneži),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ampak na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povečanih vlaganjih, zlasti v razvoj in raziskave, inovacijah in motiviranosti zaposlenih s povečanjem njihovega dobrega počutja in zadovoljstva.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Sindikati člani evropskega </a:t>
            </a:r>
            <a:r>
              <a:rPr lang="sl-SI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IndustriAll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Dunajske memorandumske skupine naj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povečujejo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sodelovanje in izboljšujejo koordinacijo v razreševanju specifičnih vprašanj v dejavnosti ter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okrepijo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obveščanje o dosežkih dobrih praks v socialnem dialogu v dejavnosti.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fld id="{84BD61E5-75EF-465F-9785-FCA04C785F04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14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550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za vašo pozornost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05064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024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Korak: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Izvedba kratkih nacionalnih sindikalnih seminarjev z analizo trenutnega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stanja v avtomobilski dejavnosti v Sloveniji na osnovi česar: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izdelamo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minimalne standarde za bodočnost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se izhaja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obstoječih minimalnih standardov</a:t>
            </a:r>
          </a:p>
          <a:p>
            <a:pPr marL="0" indent="0">
              <a:buNone/>
            </a:pP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Korak: 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Zbir in obdelava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spoznanj na mednarodni konferenci AUTOGLOBAL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5. in 6. junija 2014 v Nürnbergu, Nemčiji kot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„dobre prakse“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boljšo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implementacijo minimalnih plačnih in socialnih standardov v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avtomobilski industriji</a:t>
            </a:r>
          </a:p>
          <a:p>
            <a:pPr marL="0" indent="0">
              <a:buNone/>
            </a:pP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Korak: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Obdelava in poglobitev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rezultatov z razvojem strategije za uvedbo in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širitev na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nacionalnih delavnicah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2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4664"/>
            <a:ext cx="174693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1923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STANJE SLOVENSKE AVTOMOBILSKE INDUSTRIJE – ODVISNOST OD EVROPSKE AVTOKONKURENČNOSTI</a:t>
            </a:r>
          </a:p>
          <a:p>
            <a:pPr marL="457200" indent="-457200">
              <a:buAutoNum type="arabicPeriod"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Avtomobilska industrija =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ključno gonilo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EU (po Lizbonski strategiji =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evropska prednost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rasti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izvoza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zaposlovanja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inovacij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vpliv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številne industrijske sektorje</a:t>
            </a:r>
          </a:p>
          <a:p>
            <a:pPr marL="457200" indent="-457200">
              <a:buAutoNum type="arabicPeriod" startAt="2"/>
            </a:pP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Prednosti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evropske avtomobilske industrije: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močan položaj na tujih trgih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povečanje povpraševanja po luksuznih avtomobilih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hčerinska podjetja na trgih v razvoju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vodilna vloga pri uvedbi novih tehnologij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fld id="{6AC19482-3117-4A5F-A890-9B0CF67AB26D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3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727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Prednosti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evropske avtomobilske industrije: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največji enotni trg za osebna vozila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največja zasebna vlaganja v raziskave in razvoj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lojalnost evropskih kupcev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avtomobil predstavlja statusni simbol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dober odnos med kupci in proizvajalci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hitro prilagajanje in medsebojna delitev tveganj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visoko izobražena delovna sila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visoka odzivnost na tuje povpraševanje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3B2ED38D-CEB2-4A06-A79F-61677AAD7C6B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4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8770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Proizvodnja avtomobilov = dejavnost, ki zahteva </a:t>
            </a:r>
            <a:r>
              <a:rPr lang="sl-SI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ogromno virov:</a:t>
            </a:r>
            <a:endParaRPr lang="sl-SI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materialne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finančne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človeške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razvojne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raziskovalne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ob </a:t>
            </a:r>
            <a:r>
              <a:rPr lang="sl-SI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hudi konkurenci</a:t>
            </a:r>
          </a:p>
          <a:p>
            <a:pPr marL="0" indent="0">
              <a:buNone/>
            </a:pPr>
            <a:endParaRPr lang="sl-SI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Ključ = kako </a:t>
            </a:r>
            <a:r>
              <a:rPr lang="sl-SI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privabiti čim več kupcev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daljše garancije</a:t>
            </a:r>
          </a:p>
          <a:p>
            <a:pPr marL="0" indent="0">
              <a:buNone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odlični servisi</a:t>
            </a:r>
          </a:p>
          <a:p>
            <a:pPr marL="0" indent="0">
              <a:buNone/>
            </a:pPr>
            <a:endParaRPr lang="sl-S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l-S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7A2E4189-7B93-4A52-98BB-6708ED6300B4}" type="slidenum">
              <a:rPr lang="sl-SI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5</a:t>
            </a:fld>
            <a:endParaRPr lang="sl-SI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259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Nujno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prilagajanje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novim razmeram na trgih: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delež svetovne prodaje v državah zahodne Evrope je v zadnjih 5 letih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padel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25% na 17%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delež azijskih držav se je v tem času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povečal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 30% na 43%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to sili evropske proizvajalce v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krčenje zmogljivosti in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povečevanje 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produktivnosti</a:t>
            </a:r>
          </a:p>
          <a:p>
            <a:pPr marL="0" indent="0">
              <a:buNone/>
            </a:pPr>
            <a:endParaRPr lang="sl-SI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6.1. Slovenska avtomobilska industrija čuti navedeno predvsem kot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pritisk v 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dobaviteljskih verigah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 še dodatno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zaostrovanje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zeleno,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inovacijsko in stroškovno konkurenčnost)</a:t>
            </a:r>
          </a:p>
          <a:p>
            <a:pPr marL="0" indent="0">
              <a:buNone/>
            </a:pPr>
            <a:endParaRPr lang="sl-SI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2A1F29F5-359F-415B-B446-4ADADA266569}" type="slidenum">
              <a:rPr lang="sl-SI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6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645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Položaj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slovenske avtomobilske industrije (podatki so deloma povzeti po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lanski letni konferenci Slovenskega avtomobilskega grozda):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deluje več kot 100 podjetij in preko 6.000 kooperantov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- 25.000 direktno zaposlenih in še nekajkrat toliko posredno preko povezav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ustvari 10% državnega BDP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ustvari 20% državnega izvoza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ustvari med 40.000 in 50.000€ letne dodane vrednosti na zaposlenega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vlaganje 5% realizacije v razvoj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vlaganje 12% realizacije v tehnologijo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4EE525BF-EDF1-4EE3-A611-198CBA5E92A5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7</a:t>
            </a:fld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7682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       -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– 2013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izboljšanje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položaja glede na 2008 – 2009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okoli 8%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zaposlenih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med 7 in 8%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industrijska rast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(kljub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padcu prodaje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osebnih avtomobilov)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 plač in pogojev dela se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niso poslabšali</a:t>
            </a:r>
          </a:p>
          <a:p>
            <a:pPr marL="0" indent="0">
              <a:buNone/>
            </a:pPr>
            <a: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vendar: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ogromna odvisnost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tujih naročil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 največ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težav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imajo dobavitelji, ki imajo pretežna naročila za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evropski trg</a:t>
            </a:r>
          </a:p>
          <a:p>
            <a:pPr marL="0" indent="0">
              <a:buNone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855F8AAE-D440-49AE-9A63-7CD459FC30B9}" type="slidenum">
              <a:rPr lang="sl-SI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8</a:t>
            </a:fld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sl-SI" dirty="0"/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6150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seminar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Kriza: </a:t>
            </a: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predstavljajo jo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spremembe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ki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zahtevajo: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prilagajanje + učenje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prej navedeno nas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pripelje do novih rešitev, posledično pa v razvoj</a:t>
            </a:r>
          </a:p>
          <a:p>
            <a:pPr marL="0" indent="0">
              <a:buNone/>
            </a:pPr>
            <a:endParaRPr lang="sl-SI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 Kriza povzroči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možnosti: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preživetje ali poslovno smrt</a:t>
            </a:r>
          </a:p>
          <a:p>
            <a:pPr marL="0" indent="0">
              <a:buNone/>
            </a:pPr>
            <a:endParaRPr lang="sl-SI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8.2. Iz vidika finančne krize je v Sloveniji prišlo do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kombinacije: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8.2.1. bančne</a:t>
            </a: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8.1.2. dolžniške</a:t>
            </a:r>
          </a:p>
          <a:p>
            <a:pPr marL="0" indent="0">
              <a:buNone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Avtomobilska industrija = kapitalsko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intenzivna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panoga + bolj 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izpostavljena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globalizaciji</a:t>
            </a:r>
          </a:p>
          <a:p>
            <a:pPr marL="0" indent="0">
              <a:buNone/>
            </a:pPr>
            <a:r>
              <a:rPr lang="sl-SI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fld id="{3FC6C8E4-9F4F-4030-B06C-87AB5E240E8A}" type="slidenum">
              <a:rPr lang="sl-SI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0" indent="0">
                <a:buNone/>
              </a:pPr>
              <a:t>9</a:t>
            </a:fld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06455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6701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1205</Words>
  <Application>Microsoft Office PowerPoint</Application>
  <PresentationFormat>Diaprojekcija na zaslonu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Ljubljana, 19.3.2014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  <vt:lpstr>Nacionalni seminar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Ljubljana, 19.3.2014</dc:title>
  <dc:creator>KSP-SKEI</dc:creator>
  <cp:lastModifiedBy>Brane</cp:lastModifiedBy>
  <cp:revision>30</cp:revision>
  <cp:lastPrinted>2014-02-27T10:05:02Z</cp:lastPrinted>
  <dcterms:created xsi:type="dcterms:W3CDTF">2014-02-27T06:44:31Z</dcterms:created>
  <dcterms:modified xsi:type="dcterms:W3CDTF">2014-03-24T11:29:50Z</dcterms:modified>
</cp:coreProperties>
</file>