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16606-5F43-411E-96B2-74018942847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3F161-FD9E-4659-ADEA-27BE201CF8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i="1" dirty="0"/>
              <a:t>Magyar együttműködési törekvések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ÉFÉDOSZSZ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hu-HU" dirty="0" smtClean="0"/>
              <a:t>FORMA projekt 2011.10.28.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8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Integráció fontossága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Csökkenő tagság, szétaprózott struktúra</a:t>
            </a:r>
          </a:p>
          <a:p>
            <a:endParaRPr lang="hu-HU" dirty="0" smtClean="0"/>
          </a:p>
          <a:p>
            <a:r>
              <a:rPr lang="hu-HU" dirty="0" smtClean="0"/>
              <a:t>Belső integráció szükségessége</a:t>
            </a:r>
          </a:p>
          <a:p>
            <a:endParaRPr lang="hu-HU" dirty="0" smtClean="0"/>
          </a:p>
          <a:p>
            <a:r>
              <a:rPr lang="hu-HU" dirty="0" smtClean="0"/>
              <a:t> Igény a hatékonyabb érdekképviseletre</a:t>
            </a:r>
          </a:p>
          <a:p>
            <a:endParaRPr lang="en-US" dirty="0"/>
          </a:p>
        </p:txBody>
      </p: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9525" y="4149725"/>
            <a:ext cx="214471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215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ÉFÉDOSZSZ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Építőipar</a:t>
            </a:r>
          </a:p>
          <a:p>
            <a:pPr lvl="1"/>
            <a:r>
              <a:rPr lang="hu-HU" dirty="0" smtClean="0"/>
              <a:t>Mélyépítés</a:t>
            </a:r>
          </a:p>
          <a:p>
            <a:pPr lvl="1"/>
            <a:r>
              <a:rPr lang="hu-HU" dirty="0" smtClean="0"/>
              <a:t>Magasépítés</a:t>
            </a:r>
          </a:p>
          <a:p>
            <a:pPr lvl="1"/>
            <a:r>
              <a:rPr lang="hu-HU" dirty="0" smtClean="0"/>
              <a:t>Szerkezetgyártás</a:t>
            </a:r>
            <a:endParaRPr lang="hu-HU" dirty="0"/>
          </a:p>
          <a:p>
            <a:r>
              <a:rPr lang="hu-HU" dirty="0" err="1" smtClean="0"/>
              <a:t>Építőanyagipar</a:t>
            </a:r>
            <a:endParaRPr lang="hu-HU" dirty="0" smtClean="0"/>
          </a:p>
          <a:p>
            <a:r>
              <a:rPr lang="hu-HU" dirty="0" smtClean="0"/>
              <a:t>Fa- és bútoripar</a:t>
            </a:r>
          </a:p>
          <a:p>
            <a:r>
              <a:rPr lang="hu-HU" dirty="0" smtClean="0"/>
              <a:t>Területi struktúrák</a:t>
            </a:r>
          </a:p>
          <a:p>
            <a:pPr lvl="1"/>
            <a:r>
              <a:rPr lang="hu-HU" dirty="0" smtClean="0"/>
              <a:t>Zala megye</a:t>
            </a:r>
          </a:p>
          <a:p>
            <a:pPr lvl="1"/>
            <a:r>
              <a:rPr lang="hu-HU" dirty="0" smtClean="0"/>
              <a:t>Tatabánya</a:t>
            </a:r>
            <a:endParaRPr lang="en-US" dirty="0"/>
          </a:p>
        </p:txBody>
      </p:sp>
      <p:pic>
        <p:nvPicPr>
          <p:cNvPr id="3074" name="Picture 2" descr="C:\Program Files\Microsoft Office\MEDIA\CAGCAT10\j019616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0400" y="1741488"/>
            <a:ext cx="1801813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\Microsoft Office\MEDIA\CAGCAT10\j02935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4225" y="2570163"/>
            <a:ext cx="904875" cy="9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80728"/>
            <a:ext cx="1069131" cy="122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5388" y="3597275"/>
            <a:ext cx="1474787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\Microsoft Office\MEDIA\CAGCAT10\j0199727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085184"/>
            <a:ext cx="1163637" cy="135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094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Ágazatközi együttműködés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hu-HU" dirty="0" smtClean="0"/>
              <a:t>Ipari részszövetség</a:t>
            </a:r>
          </a:p>
          <a:p>
            <a:r>
              <a:rPr lang="en-US" dirty="0" err="1" smtClean="0"/>
              <a:t>Ipari-Energiaipari</a:t>
            </a:r>
            <a:r>
              <a:rPr lang="en-US" dirty="0" smtClean="0"/>
              <a:t> </a:t>
            </a:r>
            <a:r>
              <a:rPr lang="en-US" dirty="0" err="1" smtClean="0"/>
              <a:t>Szakszervezetek</a:t>
            </a:r>
            <a:r>
              <a:rPr lang="en-US" dirty="0" smtClean="0"/>
              <a:t> </a:t>
            </a:r>
            <a:r>
              <a:rPr lang="en-US" dirty="0" err="1" smtClean="0"/>
              <a:t>Szövetség</a:t>
            </a:r>
            <a:r>
              <a:rPr lang="hu-HU" dirty="0" smtClean="0"/>
              <a:t>e</a:t>
            </a:r>
          </a:p>
          <a:p>
            <a:r>
              <a:rPr lang="hu-HU" dirty="0" smtClean="0"/>
              <a:t>Közúti Dolgozók Szakszervezete</a:t>
            </a:r>
          </a:p>
          <a:p>
            <a:r>
              <a:rPr lang="hu-HU" dirty="0" smtClean="0"/>
              <a:t>Magyar Közoktatási és Szakképzési Szakszervezet</a:t>
            </a:r>
          </a:p>
          <a:p>
            <a:r>
              <a:rPr lang="hu-HU" dirty="0" smtClean="0"/>
              <a:t>Erdészeti Dolgozók Szakszervezete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95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Együttműködés fórumai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r>
              <a:rPr lang="hu-HU" dirty="0" smtClean="0"/>
              <a:t>MSZOSZ</a:t>
            </a:r>
          </a:p>
          <a:p>
            <a:endParaRPr lang="hu-HU" dirty="0" smtClean="0"/>
          </a:p>
          <a:p>
            <a:r>
              <a:rPr lang="hu-HU" dirty="0" smtClean="0"/>
              <a:t>ÁPB</a:t>
            </a:r>
          </a:p>
          <a:p>
            <a:endParaRPr lang="hu-HU" dirty="0" smtClean="0"/>
          </a:p>
          <a:p>
            <a:r>
              <a:rPr lang="hu-HU" dirty="0" smtClean="0"/>
              <a:t>Nemzetközi szövetség (EMCEF)</a:t>
            </a:r>
          </a:p>
          <a:p>
            <a:endParaRPr lang="hu-HU" dirty="0" smtClean="0"/>
          </a:p>
          <a:p>
            <a:r>
              <a:rPr lang="hu-HU" dirty="0" smtClean="0"/>
              <a:t>Közös pályázatok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323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Szoros együttműködés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</a:t>
            </a:r>
            <a:r>
              <a:rPr lang="hu-HU" dirty="0" smtClean="0"/>
              <a:t>ilyen formában?</a:t>
            </a:r>
          </a:p>
          <a:p>
            <a:endParaRPr lang="hu-HU" dirty="0" smtClean="0"/>
          </a:p>
          <a:p>
            <a:r>
              <a:rPr lang="hu-HU" dirty="0" smtClean="0"/>
              <a:t>Kik vesznek részt benne?</a:t>
            </a:r>
          </a:p>
          <a:p>
            <a:endParaRPr lang="hu-HU" dirty="0" smtClean="0"/>
          </a:p>
          <a:p>
            <a:r>
              <a:rPr lang="hu-HU" dirty="0" smtClean="0"/>
              <a:t>Hogyan történik?</a:t>
            </a:r>
          </a:p>
          <a:p>
            <a:endParaRPr lang="hu-HU" dirty="0" smtClean="0"/>
          </a:p>
          <a:p>
            <a:r>
              <a:rPr lang="hu-HU" dirty="0" smtClean="0"/>
              <a:t>Nemzetközi példákból mit lehet hasznosítani?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911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Mit várunk az együttműködéstől?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hu-HU" dirty="0" smtClean="0"/>
              <a:t>Területi jelenlét megerősítése</a:t>
            </a:r>
          </a:p>
          <a:p>
            <a:r>
              <a:rPr lang="hu-HU" dirty="0" smtClean="0"/>
              <a:t>Feladatok megosztása</a:t>
            </a:r>
          </a:p>
          <a:p>
            <a:r>
              <a:rPr lang="hu-HU" dirty="0" smtClean="0"/>
              <a:t>Tagszervezés hatékonyabbá tétele</a:t>
            </a:r>
          </a:p>
          <a:p>
            <a:r>
              <a:rPr lang="hu-HU" dirty="0" smtClean="0"/>
              <a:t>Erősebb szakszervezet – jobb érdekérvényesítés</a:t>
            </a:r>
            <a:endParaRPr lang="en-US" dirty="0"/>
          </a:p>
        </p:txBody>
      </p:sp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2613" y="4525963"/>
            <a:ext cx="1773237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6350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103</Words>
  <Application>Microsoft Office PowerPoint</Application>
  <PresentationFormat>Diaprojekcija na zaslonu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Áramlás</vt:lpstr>
      <vt:lpstr>Magyar együttműködési törekvések ÉFÉDOSZSZ</vt:lpstr>
      <vt:lpstr>Integráció fontossága</vt:lpstr>
      <vt:lpstr>ÉFÉDOSZSZ</vt:lpstr>
      <vt:lpstr>Ágazatközi együttműködés</vt:lpstr>
      <vt:lpstr>Együttműködés fórumai</vt:lpstr>
      <vt:lpstr>Szoros együttműködés</vt:lpstr>
      <vt:lpstr>Mit várunk az együttműködéstől?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együttműködési törekvések ÉFÉDOSZSZ</dc:title>
  <dc:creator>Pallagi</dc:creator>
  <cp:lastModifiedBy>Brane</cp:lastModifiedBy>
  <cp:revision>5</cp:revision>
  <dcterms:created xsi:type="dcterms:W3CDTF">2011-10-23T14:51:58Z</dcterms:created>
  <dcterms:modified xsi:type="dcterms:W3CDTF">2011-11-02T12:29:20Z</dcterms:modified>
</cp:coreProperties>
</file>