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18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29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777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012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116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179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571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284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673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07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15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47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0E43-4816-4C8A-8A96-126A0F0D68F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1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06680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6000" b="1" dirty="0" err="1"/>
              <a:t>Reo</a:t>
            </a:r>
            <a:r>
              <a:rPr lang="sl-SI" sz="6000" b="1" dirty="0"/>
              <a:t> </a:t>
            </a:r>
            <a:r>
              <a:rPr lang="sl-SI" sz="6000" b="1" dirty="0" err="1"/>
              <a:t>Skei</a:t>
            </a:r>
            <a:r>
              <a:rPr lang="sl-SI" sz="6000" b="1" dirty="0"/>
              <a:t> Posavja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104056" cy="193576"/>
          </a:xfrm>
        </p:spPr>
        <p:txBody>
          <a:bodyPr>
            <a:normAutofit fontScale="25000" lnSpcReduction="20000"/>
          </a:bodyPr>
          <a:lstStyle/>
          <a:p>
            <a:pPr algn="l"/>
            <a:endParaRPr lang="sl-SI" b="1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1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912788" cy="136815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/>
              <a:t>Okolje delovanja - Posavje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2276872"/>
            <a:ext cx="7344816" cy="38492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l-SI" dirty="0"/>
              <a:t> regija, ki se razprostira ob reki Savi na 885 km 2</a:t>
            </a:r>
          </a:p>
          <a:p>
            <a:r>
              <a:rPr lang="sl-SI" dirty="0"/>
              <a:t> regija kjer živi  75.418 prebivalcev</a:t>
            </a:r>
          </a:p>
          <a:p>
            <a:r>
              <a:rPr lang="sl-SI" dirty="0"/>
              <a:t> regija z 5742delodajalci in 21.260 zaposlenimi (vir </a:t>
            </a:r>
            <a:r>
              <a:rPr lang="sl-SI" dirty="0" err="1"/>
              <a:t>Surs</a:t>
            </a:r>
            <a:r>
              <a:rPr lang="sl-SI" dirty="0"/>
              <a:t>)</a:t>
            </a:r>
          </a:p>
          <a:p>
            <a:r>
              <a:rPr lang="sl-SI" dirty="0"/>
              <a:t> regija z visoko brezposelnostjo in sicer 3404 registriranih brezposelnih ob koncu aprila leta 2020 (vir. ZRZS)</a:t>
            </a:r>
          </a:p>
        </p:txBody>
      </p:sp>
      <p:sp>
        <p:nvSpPr>
          <p:cNvPr id="6" name="Okvir 5"/>
          <p:cNvSpPr/>
          <p:nvPr/>
        </p:nvSpPr>
        <p:spPr>
          <a:xfrm>
            <a:off x="-18436" y="21007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6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60840" cy="93610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/>
              <a:t>Naravne danosti regije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48 % površin je kmetijsko obdelovalnih, sadjarstvo, vinogradništvo, zelenjadarstvo</a:t>
            </a:r>
          </a:p>
          <a:p>
            <a:r>
              <a:rPr lang="sl-SI" dirty="0"/>
              <a:t>naravni vir so les, gradbeni material</a:t>
            </a:r>
          </a:p>
          <a:p>
            <a:r>
              <a:rPr lang="sl-SI" dirty="0"/>
              <a:t>vodni viri, energetika</a:t>
            </a:r>
          </a:p>
          <a:p>
            <a:r>
              <a:rPr lang="sl-SI" dirty="0"/>
              <a:t>turizem, termalna voda</a:t>
            </a:r>
          </a:p>
          <a:p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5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400" y="764704"/>
            <a:ext cx="7715200" cy="10081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dirty="0" err="1"/>
              <a:t>Reo</a:t>
            </a:r>
            <a:r>
              <a:rPr lang="sl-SI" dirty="0"/>
              <a:t> </a:t>
            </a:r>
            <a:r>
              <a:rPr lang="sl-SI" dirty="0" err="1"/>
              <a:t>Skei</a:t>
            </a:r>
            <a:r>
              <a:rPr lang="sl-SI" dirty="0"/>
              <a:t> Posavja - organiziranost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4497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 na dan 31.12.2013 je organiziranih članov </a:t>
            </a:r>
            <a:r>
              <a:rPr lang="sl-SI" dirty="0" err="1"/>
              <a:t>Skei</a:t>
            </a:r>
            <a:r>
              <a:rPr lang="sl-SI" dirty="0"/>
              <a:t> v regiji 711</a:t>
            </a:r>
          </a:p>
          <a:p>
            <a:r>
              <a:rPr lang="sl-SI" dirty="0"/>
              <a:t>7 sindikalnih podružnic</a:t>
            </a:r>
          </a:p>
          <a:p>
            <a:r>
              <a:rPr lang="sl-SI" dirty="0"/>
              <a:t>individualni člani</a:t>
            </a:r>
          </a:p>
          <a:p>
            <a:r>
              <a:rPr lang="sl-SI" dirty="0"/>
              <a:t>aktiv seniorjev</a:t>
            </a:r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931224" cy="57606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/>
              <a:t>Vodstvo ReO </a:t>
            </a:r>
            <a:r>
              <a:rPr lang="sl-SI" dirty="0" err="1"/>
              <a:t>Skei</a:t>
            </a:r>
            <a:r>
              <a:rPr lang="sl-SI" dirty="0"/>
              <a:t> Posavja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7133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predsednik Darko Simončič</a:t>
            </a:r>
          </a:p>
          <a:p>
            <a:r>
              <a:rPr lang="sl-SI" dirty="0"/>
              <a:t>podpredsednik Luka Kranjc</a:t>
            </a:r>
          </a:p>
          <a:p>
            <a:r>
              <a:rPr lang="sl-SI" dirty="0"/>
              <a:t>sekretar Igor Iljaš</a:t>
            </a:r>
          </a:p>
          <a:p>
            <a:r>
              <a:rPr lang="sl-SI" dirty="0"/>
              <a:t>pravna služba pisarna odvetnice Nataše Vrečar Zorčič</a:t>
            </a:r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5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64896" cy="1080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err="1"/>
              <a:t>Reo</a:t>
            </a:r>
            <a:r>
              <a:rPr lang="sl-SI" dirty="0"/>
              <a:t> </a:t>
            </a:r>
            <a:r>
              <a:rPr lang="sl-SI" dirty="0" err="1"/>
              <a:t>Skei</a:t>
            </a:r>
            <a:r>
              <a:rPr lang="sl-SI" dirty="0"/>
              <a:t> Posavja – pisarne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253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pisarna – sedež Krško, CKŽ 30</a:t>
            </a:r>
          </a:p>
          <a:p>
            <a:r>
              <a:rPr lang="sl-SI" dirty="0"/>
              <a:t>pisarna Brežice, Trg izgnancev 12 a</a:t>
            </a:r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9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931224" cy="1080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/>
              <a:t>Ugodnosti za člane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253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garancije za kredite </a:t>
            </a:r>
            <a:r>
              <a:rPr lang="sl-SI" dirty="0" err="1"/>
              <a:t>Skei</a:t>
            </a:r>
            <a:r>
              <a:rPr lang="sl-SI" dirty="0"/>
              <a:t> pri DH</a:t>
            </a:r>
          </a:p>
          <a:p>
            <a:r>
              <a:rPr lang="sl-SI" dirty="0"/>
              <a:t>garancije za kredite  ZSSS OO DBKP pri DH</a:t>
            </a:r>
          </a:p>
          <a:p>
            <a:r>
              <a:rPr lang="sl-SI" dirty="0"/>
              <a:t>pomoč z obveznostjo vračila</a:t>
            </a:r>
          </a:p>
          <a:p>
            <a:r>
              <a:rPr lang="sl-SI" dirty="0"/>
              <a:t>enkratne denarno socialne pomoči ob izrednih dogodkih</a:t>
            </a:r>
          </a:p>
        </p:txBody>
      </p:sp>
      <p:sp>
        <p:nvSpPr>
          <p:cNvPr id="4" name="Okvir 3"/>
          <p:cNvSpPr/>
          <p:nvPr/>
        </p:nvSpPr>
        <p:spPr>
          <a:xfrm>
            <a:off x="0" y="-14828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8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59216" cy="144016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dirty="0"/>
              <a:t>Počitniške kapacitete ReO </a:t>
            </a:r>
            <a:r>
              <a:rPr lang="sl-SI" dirty="0" err="1"/>
              <a:t>Skei</a:t>
            </a:r>
            <a:r>
              <a:rPr lang="sl-SI" dirty="0"/>
              <a:t> Posavja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79024" y="2060848"/>
            <a:ext cx="7365384" cy="44539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sl-SI" dirty="0"/>
          </a:p>
          <a:p>
            <a:r>
              <a:rPr lang="sl-SI" dirty="0"/>
              <a:t>dva apartmaja  v naselju Bučanje </a:t>
            </a:r>
            <a:r>
              <a:rPr lang="sl-SI" dirty="0" err="1"/>
              <a:t>Nerezine</a:t>
            </a:r>
            <a:endParaRPr lang="sl-SI" dirty="0"/>
          </a:p>
          <a:p>
            <a:r>
              <a:rPr lang="sl-SI" dirty="0"/>
              <a:t> dve garsonjeri v naselju Bučanje </a:t>
            </a:r>
            <a:r>
              <a:rPr lang="sl-SI" dirty="0" err="1"/>
              <a:t>Nerezine</a:t>
            </a:r>
            <a:endParaRPr lang="sl-SI" dirty="0"/>
          </a:p>
          <a:p>
            <a:r>
              <a:rPr lang="sl-SI" dirty="0"/>
              <a:t> dve hišici v okviru ZSSS OO DBKP v naselju Bučanje v </a:t>
            </a:r>
            <a:r>
              <a:rPr lang="sl-SI" dirty="0" err="1"/>
              <a:t>Nerezinah</a:t>
            </a:r>
            <a:endParaRPr lang="sl-SI" dirty="0"/>
          </a:p>
          <a:p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-13692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1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11521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err="1"/>
              <a:t>Reo</a:t>
            </a:r>
            <a:r>
              <a:rPr lang="sl-SI" dirty="0"/>
              <a:t> </a:t>
            </a:r>
            <a:r>
              <a:rPr lang="sl-SI" dirty="0" err="1"/>
              <a:t>Skei</a:t>
            </a:r>
            <a:r>
              <a:rPr lang="sl-SI" dirty="0"/>
              <a:t> Posavja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772816"/>
            <a:ext cx="7602016" cy="43533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smo majni a za svoje člane skrbimo kot veliki</a:t>
            </a:r>
          </a:p>
          <a:p>
            <a:r>
              <a:rPr lang="sl-SI" sz="4400" b="1" dirty="0"/>
              <a:t>Hvala za pozornost</a:t>
            </a:r>
          </a:p>
          <a:p>
            <a:endParaRPr lang="sl-SI" sz="4400" b="1" dirty="0"/>
          </a:p>
          <a:p>
            <a:pPr marL="0" indent="0">
              <a:buNone/>
            </a:pPr>
            <a:endParaRPr lang="sl-SI" sz="4400" b="1" dirty="0"/>
          </a:p>
          <a:p>
            <a:r>
              <a:rPr lang="sl-SI" dirty="0"/>
              <a:t>Pripravil Igor Iljaš</a:t>
            </a:r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4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229</Words>
  <Application>Microsoft Office PowerPoint</Application>
  <PresentationFormat>Diaprojekcija na zaslonu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Reo Skei Posavja</vt:lpstr>
      <vt:lpstr>Okolje delovanja - Posavje</vt:lpstr>
      <vt:lpstr>Naravne danosti regije</vt:lpstr>
      <vt:lpstr>Reo Skei Posavja - organiziranost</vt:lpstr>
      <vt:lpstr>Vodstvo ReO Skei Posavja</vt:lpstr>
      <vt:lpstr>Reo Skei Posavja – pisarne </vt:lpstr>
      <vt:lpstr>Ugodnosti za člane </vt:lpstr>
      <vt:lpstr>Počitniške kapacitete ReO Skei Posavja</vt:lpstr>
      <vt:lpstr>Reo Skei Posavja </vt:lpstr>
    </vt:vector>
  </TitlesOfParts>
  <Company>ZSSS KRSKO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Igor</dc:creator>
  <cp:lastModifiedBy>Igor Iljaš - OO Dolenjske, Bele krajine in Posavja</cp:lastModifiedBy>
  <cp:revision>16</cp:revision>
  <dcterms:created xsi:type="dcterms:W3CDTF">2014-04-06T11:19:47Z</dcterms:created>
  <dcterms:modified xsi:type="dcterms:W3CDTF">2020-05-18T10:08:08Z</dcterms:modified>
</cp:coreProperties>
</file>