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0" autoAdjust="0"/>
    <p:restoredTop sz="94618" autoAdjust="0"/>
  </p:normalViewPr>
  <p:slideViewPr>
    <p:cSldViewPr>
      <p:cViewPr varScale="1">
        <p:scale>
          <a:sx n="39" d="100"/>
          <a:sy n="39" d="100"/>
        </p:scale>
        <p:origin x="-7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6.4.2014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70299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6.4.2014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2777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6.4.2014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0123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6.4.2014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31164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6.4.2014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51798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6.4.2014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3571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6.4.2014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12843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6.4.2014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6735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6.4.2014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077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6.4.2014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35155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60E43-4816-4C8A-8A96-126A0F0D68FB}" type="datetimeFigureOut">
              <a:rPr lang="sl-SI" smtClean="0"/>
              <a:t>6.4.2014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4720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60E43-4816-4C8A-8A96-126A0F0D68FB}" type="datetimeFigureOut">
              <a:rPr lang="sl-SI" smtClean="0"/>
              <a:t>6.4.2014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F840CA-D867-41D9-9E39-097FC1348685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5109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8206680" cy="50405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l-SI" sz="6000" b="1" dirty="0" err="1" smtClean="0"/>
              <a:t>Reo</a:t>
            </a:r>
            <a:r>
              <a:rPr lang="sl-SI" sz="6000" b="1" dirty="0" smtClean="0"/>
              <a:t> </a:t>
            </a:r>
            <a:r>
              <a:rPr lang="sl-SI" sz="6000" b="1" dirty="0" err="1" smtClean="0"/>
              <a:t>Skei</a:t>
            </a:r>
            <a:r>
              <a:rPr lang="sl-SI" sz="6000" b="1" dirty="0" smtClean="0"/>
              <a:t> Posavja</a:t>
            </a:r>
            <a:endParaRPr lang="sl-SI" sz="60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104056" cy="193576"/>
          </a:xfrm>
        </p:spPr>
        <p:txBody>
          <a:bodyPr>
            <a:normAutofit fontScale="25000" lnSpcReduction="20000"/>
          </a:bodyPr>
          <a:lstStyle/>
          <a:p>
            <a:pPr algn="l"/>
            <a:endParaRPr lang="sl-SI" b="1" dirty="0"/>
          </a:p>
        </p:txBody>
      </p:sp>
      <p:sp>
        <p:nvSpPr>
          <p:cNvPr id="4" name="Okvir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41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908720"/>
            <a:ext cx="7912788" cy="136815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l-SI" dirty="0" smtClean="0"/>
              <a:t>Okolje delovanja - Posavje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99592" y="2276872"/>
            <a:ext cx="7344816" cy="384929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sl-SI" dirty="0" smtClean="0"/>
              <a:t> regija, ki se razprostira ob reki </a:t>
            </a:r>
            <a:r>
              <a:rPr lang="sl-SI" dirty="0"/>
              <a:t>S</a:t>
            </a:r>
            <a:r>
              <a:rPr lang="sl-SI" dirty="0" smtClean="0"/>
              <a:t>avi na 885 km 2</a:t>
            </a:r>
          </a:p>
          <a:p>
            <a:r>
              <a:rPr lang="sl-SI" dirty="0" smtClean="0"/>
              <a:t> regija kjer živi  70.244 prebivalcev</a:t>
            </a:r>
          </a:p>
          <a:p>
            <a:r>
              <a:rPr lang="sl-SI" dirty="0" smtClean="0"/>
              <a:t> regija z 4535 delodajalci in 19.170 zaposlenimi</a:t>
            </a:r>
          </a:p>
          <a:p>
            <a:r>
              <a:rPr lang="sl-SI" dirty="0" smtClean="0"/>
              <a:t> regija z visoko brezposelnostjo in sicer 4982 registriranih brezposelnih ob koncu leta 2013</a:t>
            </a:r>
            <a:endParaRPr lang="sl-SI" dirty="0"/>
          </a:p>
        </p:txBody>
      </p:sp>
      <p:sp>
        <p:nvSpPr>
          <p:cNvPr id="6" name="Okvir 5"/>
          <p:cNvSpPr/>
          <p:nvPr/>
        </p:nvSpPr>
        <p:spPr>
          <a:xfrm>
            <a:off x="-18436" y="21007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96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560840" cy="93610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l-SI" dirty="0" smtClean="0"/>
              <a:t>Naravne danosti regije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99592" y="1628800"/>
            <a:ext cx="7787208" cy="44973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l-SI" dirty="0" smtClean="0"/>
              <a:t>48 % površin je kmetijsko obdelovalnih, sadjarstvo, vinogradništvo, zelenjadarstvo</a:t>
            </a:r>
          </a:p>
          <a:p>
            <a:r>
              <a:rPr lang="sl-SI" dirty="0"/>
              <a:t>n</a:t>
            </a:r>
            <a:r>
              <a:rPr lang="sl-SI" dirty="0" smtClean="0"/>
              <a:t>aravni </a:t>
            </a:r>
            <a:r>
              <a:rPr lang="sl-SI" dirty="0" smtClean="0"/>
              <a:t>vir so les, gradbeni material</a:t>
            </a:r>
          </a:p>
          <a:p>
            <a:r>
              <a:rPr lang="sl-SI" dirty="0"/>
              <a:t>v</a:t>
            </a:r>
            <a:r>
              <a:rPr lang="sl-SI" dirty="0" smtClean="0"/>
              <a:t>odni </a:t>
            </a:r>
            <a:r>
              <a:rPr lang="sl-SI" dirty="0" smtClean="0"/>
              <a:t>viri, energetika</a:t>
            </a:r>
          </a:p>
          <a:p>
            <a:r>
              <a:rPr lang="sl-SI" dirty="0"/>
              <a:t>t</a:t>
            </a:r>
            <a:r>
              <a:rPr lang="sl-SI" dirty="0" smtClean="0"/>
              <a:t>urizem</a:t>
            </a:r>
            <a:r>
              <a:rPr lang="sl-SI" dirty="0" smtClean="0"/>
              <a:t>, termalna voda</a:t>
            </a:r>
          </a:p>
          <a:p>
            <a:endParaRPr lang="sl-SI" dirty="0"/>
          </a:p>
        </p:txBody>
      </p:sp>
      <p:sp>
        <p:nvSpPr>
          <p:cNvPr id="4" name="Okvir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651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14400" y="764704"/>
            <a:ext cx="7715200" cy="100811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l-SI" dirty="0" err="1" smtClean="0"/>
              <a:t>Reo</a:t>
            </a:r>
            <a:r>
              <a:rPr lang="sl-SI" dirty="0" smtClean="0"/>
              <a:t> </a:t>
            </a:r>
            <a:r>
              <a:rPr lang="sl-SI" dirty="0" err="1" smtClean="0"/>
              <a:t>Skei</a:t>
            </a:r>
            <a:r>
              <a:rPr lang="sl-SI" dirty="0" smtClean="0"/>
              <a:t> Posavja - organiziranost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99592" y="1628800"/>
            <a:ext cx="7416824" cy="44973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l-SI" dirty="0" smtClean="0"/>
              <a:t> na dan 31.12.2013 je organiziranih članov </a:t>
            </a:r>
            <a:r>
              <a:rPr lang="sl-SI" dirty="0" err="1" smtClean="0"/>
              <a:t>Skei</a:t>
            </a:r>
            <a:r>
              <a:rPr lang="sl-SI" dirty="0" smtClean="0"/>
              <a:t> v regiji 655</a:t>
            </a:r>
          </a:p>
          <a:p>
            <a:r>
              <a:rPr lang="sl-SI" dirty="0" smtClean="0"/>
              <a:t>7 sindikalnih podružnic</a:t>
            </a:r>
          </a:p>
          <a:p>
            <a:r>
              <a:rPr lang="sl-SI" dirty="0"/>
              <a:t>i</a:t>
            </a:r>
            <a:r>
              <a:rPr lang="sl-SI" dirty="0" smtClean="0"/>
              <a:t>ndividualni </a:t>
            </a:r>
            <a:r>
              <a:rPr lang="sl-SI" dirty="0" smtClean="0"/>
              <a:t>člani</a:t>
            </a:r>
          </a:p>
          <a:p>
            <a:r>
              <a:rPr lang="sl-SI" dirty="0"/>
              <a:t>a</a:t>
            </a:r>
            <a:r>
              <a:rPr lang="sl-SI" dirty="0" smtClean="0"/>
              <a:t>ktiv </a:t>
            </a:r>
            <a:r>
              <a:rPr lang="sl-SI" dirty="0" smtClean="0"/>
              <a:t>seniorjev</a:t>
            </a:r>
            <a:endParaRPr lang="sl-SI" dirty="0"/>
          </a:p>
        </p:txBody>
      </p:sp>
      <p:sp>
        <p:nvSpPr>
          <p:cNvPr id="4" name="Okvir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1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931224" cy="57606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l-SI" dirty="0" smtClean="0"/>
              <a:t>Vodstvo ReO </a:t>
            </a:r>
            <a:r>
              <a:rPr lang="sl-SI" dirty="0" err="1" smtClean="0"/>
              <a:t>Skei</a:t>
            </a:r>
            <a:r>
              <a:rPr lang="sl-SI" dirty="0" smtClean="0"/>
              <a:t> Posavja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99592" y="1412776"/>
            <a:ext cx="7787208" cy="47133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l-SI" dirty="0"/>
              <a:t>p</a:t>
            </a:r>
            <a:r>
              <a:rPr lang="sl-SI" dirty="0" smtClean="0"/>
              <a:t>redsednik </a:t>
            </a:r>
            <a:r>
              <a:rPr lang="sl-SI" dirty="0" smtClean="0"/>
              <a:t>Darko Simončič</a:t>
            </a:r>
          </a:p>
          <a:p>
            <a:r>
              <a:rPr lang="sl-SI" dirty="0"/>
              <a:t>p</a:t>
            </a:r>
            <a:r>
              <a:rPr lang="sl-SI" dirty="0" smtClean="0"/>
              <a:t>odpredsednik </a:t>
            </a:r>
            <a:r>
              <a:rPr lang="sl-SI" dirty="0" smtClean="0"/>
              <a:t>Danijel Pezdirc</a:t>
            </a:r>
          </a:p>
          <a:p>
            <a:r>
              <a:rPr lang="sl-SI" dirty="0" smtClean="0"/>
              <a:t>se</a:t>
            </a:r>
            <a:r>
              <a:rPr lang="sl-SI" dirty="0" smtClean="0"/>
              <a:t>kretar </a:t>
            </a:r>
            <a:r>
              <a:rPr lang="sl-SI" dirty="0" smtClean="0"/>
              <a:t>Igor Iljaš</a:t>
            </a:r>
          </a:p>
          <a:p>
            <a:r>
              <a:rPr lang="sl-SI" dirty="0"/>
              <a:t>p</a:t>
            </a:r>
            <a:r>
              <a:rPr lang="sl-SI" dirty="0" smtClean="0"/>
              <a:t>ravna služba odvetnica </a:t>
            </a:r>
            <a:r>
              <a:rPr lang="sl-SI" dirty="0" smtClean="0"/>
              <a:t>Nataša Vrečar Zorčič</a:t>
            </a:r>
            <a:endParaRPr lang="sl-SI" dirty="0"/>
          </a:p>
        </p:txBody>
      </p:sp>
      <p:sp>
        <p:nvSpPr>
          <p:cNvPr id="4" name="Okvir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95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8064896" cy="108012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l-SI" dirty="0" err="1" smtClean="0"/>
              <a:t>Reo</a:t>
            </a:r>
            <a:r>
              <a:rPr lang="sl-SI" dirty="0" smtClean="0"/>
              <a:t> </a:t>
            </a:r>
            <a:r>
              <a:rPr lang="sl-SI" dirty="0" err="1" smtClean="0"/>
              <a:t>Skei</a:t>
            </a:r>
            <a:r>
              <a:rPr lang="sl-SI" dirty="0" smtClean="0"/>
              <a:t> Posavja – pisarne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99592" y="1700808"/>
            <a:ext cx="7787208" cy="442535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l-SI" dirty="0"/>
              <a:t>p</a:t>
            </a:r>
            <a:r>
              <a:rPr lang="sl-SI" dirty="0" smtClean="0"/>
              <a:t>isarna </a:t>
            </a:r>
            <a:r>
              <a:rPr lang="sl-SI" dirty="0" smtClean="0"/>
              <a:t>– sedež Krško, CKŽ 30</a:t>
            </a:r>
          </a:p>
          <a:p>
            <a:r>
              <a:rPr lang="sl-SI" dirty="0"/>
              <a:t>p</a:t>
            </a:r>
            <a:r>
              <a:rPr lang="sl-SI" dirty="0" smtClean="0"/>
              <a:t>isarna </a:t>
            </a:r>
            <a:r>
              <a:rPr lang="sl-SI" dirty="0" smtClean="0"/>
              <a:t>Brežice, Trg izgnancev 12 a</a:t>
            </a:r>
            <a:endParaRPr lang="sl-SI" dirty="0"/>
          </a:p>
        </p:txBody>
      </p:sp>
      <p:sp>
        <p:nvSpPr>
          <p:cNvPr id="4" name="Okvir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1596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931224" cy="108012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l-SI" dirty="0" smtClean="0"/>
              <a:t>Ugodnosti za člane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99592" y="1700808"/>
            <a:ext cx="7787208" cy="442535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l-SI" dirty="0"/>
              <a:t>g</a:t>
            </a:r>
            <a:r>
              <a:rPr lang="sl-SI" dirty="0" smtClean="0"/>
              <a:t>arancije </a:t>
            </a:r>
            <a:r>
              <a:rPr lang="sl-SI" dirty="0" smtClean="0"/>
              <a:t>za kredite </a:t>
            </a:r>
            <a:r>
              <a:rPr lang="sl-SI" dirty="0" err="1" smtClean="0"/>
              <a:t>Skei</a:t>
            </a:r>
            <a:r>
              <a:rPr lang="sl-SI" dirty="0" smtClean="0"/>
              <a:t> pri DH</a:t>
            </a:r>
          </a:p>
          <a:p>
            <a:r>
              <a:rPr lang="sl-SI" dirty="0" smtClean="0"/>
              <a:t>g</a:t>
            </a:r>
            <a:r>
              <a:rPr lang="sl-SI" dirty="0" smtClean="0"/>
              <a:t>arancije </a:t>
            </a:r>
            <a:r>
              <a:rPr lang="sl-SI" dirty="0" smtClean="0"/>
              <a:t>za kredite  ZSSS OO DBKP pri DH</a:t>
            </a:r>
          </a:p>
          <a:p>
            <a:r>
              <a:rPr lang="sl-SI" dirty="0"/>
              <a:t>p</a:t>
            </a:r>
            <a:r>
              <a:rPr lang="sl-SI" dirty="0" smtClean="0"/>
              <a:t>omoč </a:t>
            </a:r>
            <a:r>
              <a:rPr lang="sl-SI" dirty="0" smtClean="0"/>
              <a:t>z obveznostjo vračila</a:t>
            </a:r>
          </a:p>
          <a:p>
            <a:r>
              <a:rPr lang="sl-SI" dirty="0"/>
              <a:t>e</a:t>
            </a:r>
            <a:r>
              <a:rPr lang="sl-SI" dirty="0" smtClean="0"/>
              <a:t>nkratne </a:t>
            </a:r>
            <a:r>
              <a:rPr lang="sl-SI" dirty="0" smtClean="0"/>
              <a:t>denarno socialne pomoči ob izrednih dogodkih</a:t>
            </a:r>
            <a:endParaRPr lang="sl-SI" dirty="0"/>
          </a:p>
        </p:txBody>
      </p:sp>
      <p:sp>
        <p:nvSpPr>
          <p:cNvPr id="4" name="Okvir 3"/>
          <p:cNvSpPr/>
          <p:nvPr/>
        </p:nvSpPr>
        <p:spPr>
          <a:xfrm>
            <a:off x="0" y="-14828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185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859216" cy="144016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l-SI" dirty="0" smtClean="0"/>
              <a:t>Počitniške kapacitete ReO </a:t>
            </a:r>
            <a:r>
              <a:rPr lang="sl-SI" dirty="0" err="1" smtClean="0"/>
              <a:t>Skei</a:t>
            </a:r>
            <a:r>
              <a:rPr lang="sl-SI" dirty="0" smtClean="0"/>
              <a:t> Posavja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79024" y="2060848"/>
            <a:ext cx="7365384" cy="445395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sl-SI" dirty="0" smtClean="0"/>
          </a:p>
          <a:p>
            <a:r>
              <a:rPr lang="sl-SI" dirty="0"/>
              <a:t>d</a:t>
            </a:r>
            <a:r>
              <a:rPr lang="sl-SI" dirty="0" smtClean="0"/>
              <a:t>va </a:t>
            </a:r>
            <a:r>
              <a:rPr lang="sl-SI" dirty="0" smtClean="0"/>
              <a:t>apartmaja  </a:t>
            </a:r>
            <a:r>
              <a:rPr lang="sl-SI" dirty="0" smtClean="0"/>
              <a:t>v naselju Bučanje </a:t>
            </a:r>
            <a:r>
              <a:rPr lang="sl-SI" dirty="0" err="1" smtClean="0"/>
              <a:t>Nerezine</a:t>
            </a:r>
            <a:endParaRPr lang="sl-SI" dirty="0" smtClean="0"/>
          </a:p>
          <a:p>
            <a:r>
              <a:rPr lang="sl-SI" dirty="0"/>
              <a:t> </a:t>
            </a:r>
            <a:r>
              <a:rPr lang="sl-SI" dirty="0" smtClean="0"/>
              <a:t>dve garsonjeri v naselju Bučanje </a:t>
            </a:r>
            <a:r>
              <a:rPr lang="sl-SI" dirty="0" err="1" smtClean="0"/>
              <a:t>Nerezine</a:t>
            </a:r>
            <a:endParaRPr lang="sl-SI" dirty="0" smtClean="0"/>
          </a:p>
          <a:p>
            <a:r>
              <a:rPr lang="sl-SI" dirty="0"/>
              <a:t> </a:t>
            </a:r>
            <a:r>
              <a:rPr lang="sl-SI" dirty="0" smtClean="0"/>
              <a:t>dve hišici v okviru ZSSS OO DBKP v naselju Bučanje v </a:t>
            </a:r>
            <a:r>
              <a:rPr lang="sl-SI" dirty="0" err="1" smtClean="0"/>
              <a:t>Nerezinah</a:t>
            </a:r>
            <a:endParaRPr lang="sl-SI" dirty="0" smtClean="0"/>
          </a:p>
          <a:p>
            <a:endParaRPr lang="sl-SI" dirty="0"/>
          </a:p>
        </p:txBody>
      </p:sp>
      <p:sp>
        <p:nvSpPr>
          <p:cNvPr id="4" name="Okvir 3"/>
          <p:cNvSpPr/>
          <p:nvPr/>
        </p:nvSpPr>
        <p:spPr>
          <a:xfrm>
            <a:off x="0" y="-13692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71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7931224" cy="115212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l-SI" dirty="0" err="1" smtClean="0"/>
              <a:t>Reo</a:t>
            </a:r>
            <a:r>
              <a:rPr lang="sl-SI" dirty="0" smtClean="0"/>
              <a:t> </a:t>
            </a:r>
            <a:r>
              <a:rPr lang="sl-SI" dirty="0" err="1" smtClean="0"/>
              <a:t>Skei</a:t>
            </a:r>
            <a:r>
              <a:rPr lang="sl-SI" dirty="0" smtClean="0"/>
              <a:t> Posavja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899592" y="1772816"/>
            <a:ext cx="7602016" cy="435334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sl-SI" dirty="0"/>
              <a:t>s</a:t>
            </a:r>
            <a:r>
              <a:rPr lang="sl-SI" dirty="0" smtClean="0"/>
              <a:t>mo </a:t>
            </a:r>
            <a:r>
              <a:rPr lang="sl-SI" dirty="0" smtClean="0"/>
              <a:t>majni a za svoje člane skrbimo kot veliki</a:t>
            </a:r>
          </a:p>
          <a:p>
            <a:r>
              <a:rPr lang="sl-SI" sz="4400" b="1" dirty="0" smtClean="0"/>
              <a:t>Hvala za </a:t>
            </a:r>
            <a:r>
              <a:rPr lang="sl-SI" sz="4400" b="1" dirty="0" smtClean="0"/>
              <a:t>pozornost</a:t>
            </a:r>
          </a:p>
          <a:p>
            <a:endParaRPr lang="sl-SI" sz="4400" b="1" dirty="0"/>
          </a:p>
          <a:p>
            <a:pPr marL="0" indent="0">
              <a:buNone/>
            </a:pPr>
            <a:endParaRPr lang="sl-SI" sz="4400" b="1" dirty="0" smtClean="0"/>
          </a:p>
          <a:p>
            <a:r>
              <a:rPr lang="sl-SI" dirty="0" smtClean="0"/>
              <a:t>Pripravil Igor Iljaš</a:t>
            </a:r>
            <a:endParaRPr lang="sl-SI" dirty="0"/>
          </a:p>
        </p:txBody>
      </p:sp>
      <p:sp>
        <p:nvSpPr>
          <p:cNvPr id="4" name="Okvir 3"/>
          <p:cNvSpPr/>
          <p:nvPr/>
        </p:nvSpPr>
        <p:spPr>
          <a:xfrm>
            <a:off x="0" y="0"/>
            <a:ext cx="9144000" cy="68580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94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216</Words>
  <Application>Microsoft Office PowerPoint</Application>
  <PresentationFormat>Diaprojekcija na zaslonu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Officeova tema</vt:lpstr>
      <vt:lpstr>Reo Skei Posavja</vt:lpstr>
      <vt:lpstr>Okolje delovanja - Posavje</vt:lpstr>
      <vt:lpstr>Naravne danosti regije</vt:lpstr>
      <vt:lpstr>Reo Skei Posavja - organiziranost</vt:lpstr>
      <vt:lpstr>Vodstvo ReO Skei Posavja</vt:lpstr>
      <vt:lpstr>Reo Skei Posavja – pisarne </vt:lpstr>
      <vt:lpstr>Ugodnosti za člane </vt:lpstr>
      <vt:lpstr>Počitniške kapacitete ReO Skei Posavja</vt:lpstr>
      <vt:lpstr>Reo Skei Posavja </vt:lpstr>
    </vt:vector>
  </TitlesOfParts>
  <Company>ZSSS KRSKO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Igor</dc:creator>
  <cp:lastModifiedBy>Igor</cp:lastModifiedBy>
  <cp:revision>12</cp:revision>
  <dcterms:created xsi:type="dcterms:W3CDTF">2014-04-06T11:19:47Z</dcterms:created>
  <dcterms:modified xsi:type="dcterms:W3CDTF">2014-04-06T13:00:51Z</dcterms:modified>
</cp:coreProperties>
</file>