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1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32D35-74AD-459A-BE3D-A7077A16774D}" type="datetimeFigureOut">
              <a:rPr lang="sl-SI" smtClean="0"/>
              <a:t>18.3.2013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79A50-F883-420D-BE72-3729E8F91ED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66795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4ACDF-AD5F-428D-87CB-5E41237E0920}" type="datetime1">
              <a:rPr lang="sl-SI" smtClean="0"/>
              <a:t>18.3.2013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ADFD-94C3-4FF5-BFA0-C705FEF5E6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47161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FE6F9-0A67-43CF-BD7C-15C17891B0B1}" type="datetime1">
              <a:rPr lang="sl-SI" smtClean="0"/>
              <a:t>18.3.2013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ADFD-94C3-4FF5-BFA0-C705FEF5E6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32710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9ABC5-4B0E-4A16-B530-57F11638665E}" type="datetime1">
              <a:rPr lang="sl-SI" smtClean="0"/>
              <a:t>18.3.2013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ADFD-94C3-4FF5-BFA0-C705FEF5E6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7372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3400-06DC-4A79-82FB-0AF510C16362}" type="datetime1">
              <a:rPr lang="sl-SI" smtClean="0"/>
              <a:t>18.3.2013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ADFD-94C3-4FF5-BFA0-C705FEF5E6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6673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79C08-D0E9-4A88-9D8C-D682D416E19F}" type="datetime1">
              <a:rPr lang="sl-SI" smtClean="0"/>
              <a:t>18.3.2013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ADFD-94C3-4FF5-BFA0-C705FEF5E6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8261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A44A1-72CA-4754-A89A-C06519D6982A}" type="datetime1">
              <a:rPr lang="sl-SI" smtClean="0"/>
              <a:t>18.3.2013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ADFD-94C3-4FF5-BFA0-C705FEF5E6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40845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3FCCB-03C3-4B72-8FB5-D47198048EFE}" type="datetime1">
              <a:rPr lang="sl-SI" smtClean="0"/>
              <a:t>18.3.2013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ADFD-94C3-4FF5-BFA0-C705FEF5E6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73478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52BFF-4F97-407F-BCA3-2BCB9E1DB13F}" type="datetime1">
              <a:rPr lang="sl-SI" smtClean="0"/>
              <a:t>18.3.2013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ADFD-94C3-4FF5-BFA0-C705FEF5E6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30645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BF888-699E-496E-9352-AC821778BFAD}" type="datetime1">
              <a:rPr lang="sl-SI" smtClean="0"/>
              <a:t>18.3.2013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ADFD-94C3-4FF5-BFA0-C705FEF5E6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44620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38FD-9C5B-4AF8-B685-5908CDC1C0DC}" type="datetime1">
              <a:rPr lang="sl-SI" smtClean="0"/>
              <a:t>18.3.2013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ADFD-94C3-4FF5-BFA0-C705FEF5E6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71727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B634A-771F-4066-ABDD-C9F5BD813DF9}" type="datetime1">
              <a:rPr lang="sl-SI" smtClean="0"/>
              <a:t>18.3.2013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ADFD-94C3-4FF5-BFA0-C705FEF5E6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82953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A3972-991A-4FA2-B1D4-23D75E03B706}" type="datetime1">
              <a:rPr lang="sl-SI" smtClean="0"/>
              <a:t>18.3.2013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3ADFD-94C3-4FF5-BFA0-C705FEF5E65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19974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Meeting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IndustriAll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Eastern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Region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, Bratislava/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Slovakia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, 26. – 28.3.2013</a:t>
            </a:r>
            <a:br>
              <a:rPr lang="sl-SI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l-SI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sl-SI" sz="1800" dirty="0">
                <a:latin typeface="Times New Roman" pitchFamily="18" charset="0"/>
                <a:cs typeface="Times New Roman" pitchFamily="18" charset="0"/>
              </a:rPr>
            </a:b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l-SI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l-SI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sl-SI" sz="1800" dirty="0">
                <a:latin typeface="Times New Roman" pitchFamily="18" charset="0"/>
                <a:cs typeface="Times New Roman" pitchFamily="18" charset="0"/>
              </a:rPr>
            </a:br>
            <a:r>
              <a:rPr lang="sl-SI" sz="2400" dirty="0" smtClean="0">
                <a:latin typeface="Times New Roman" pitchFamily="18" charset="0"/>
                <a:cs typeface="Times New Roman" pitchFamily="18" charset="0"/>
              </a:rPr>
              <a:t>REPORT FOR SLOVENIA</a:t>
            </a:r>
            <a:endParaRPr lang="sl-SI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Political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Economic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Social </a:t>
            </a:r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Situation</a:t>
            </a:r>
            <a:endParaRPr lang="sl-SI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dirty="0" smtClean="0"/>
              <a:t>1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75513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Political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Economic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Social </a:t>
            </a:r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Situation</a:t>
            </a:r>
            <a:endParaRPr lang="sl-SI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Members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parliament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voted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lack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confidence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government</a:t>
            </a:r>
            <a:endParaRPr lang="sl-SI" sz="1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Influence on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change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governement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had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protest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citizens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large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towns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country</a:t>
            </a:r>
            <a:endParaRPr lang="sl-SI" sz="1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government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consist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parties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(2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ex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governement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fom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former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oposition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State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list,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Desus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Positive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Slovenia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Social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democrats</a:t>
            </a:r>
            <a:endParaRPr lang="sl-SI" sz="1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Topics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in program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government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are: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strentghten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economy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sanitation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banks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increase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employment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way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crisis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can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not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founded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at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saving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, reform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insolvency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legalislation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benefits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on social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contributions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jobs</a:t>
            </a:r>
            <a:endParaRPr lang="sl-SI" sz="1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Former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government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realized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reforms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pensioning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relations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market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strong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impact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trade</a:t>
            </a:r>
            <a:r>
              <a:rPr lang="sl-SI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900" dirty="0" err="1" smtClean="0">
                <a:latin typeface="Times New Roman" pitchFamily="18" charset="0"/>
                <a:cs typeface="Times New Roman" pitchFamily="18" charset="0"/>
              </a:rPr>
              <a:t>unions</a:t>
            </a:r>
            <a:endParaRPr lang="sl-SI" sz="1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dirty="0" smtClean="0"/>
              <a:t>2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73716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Political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Econimic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Social </a:t>
            </a:r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Situation</a:t>
            </a:r>
            <a:endParaRPr lang="sl-SI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end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2012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majority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economic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indicators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worsen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continue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in  2013</a:t>
            </a:r>
          </a:p>
          <a:p>
            <a:pPr marL="0" indent="0">
              <a:buNone/>
            </a:pPr>
            <a:endParaRPr lang="sl-SI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fourth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quarter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2012 GDP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reduced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3%, in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whole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2012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reduced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2,3% on 17,245€ perr capita</a:t>
            </a:r>
          </a:p>
          <a:p>
            <a:pPr marL="0" indent="0">
              <a:buNone/>
            </a:pPr>
            <a:endParaRPr lang="sl-SI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Total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value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added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reduced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fourth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quarter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2012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2,8%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manufacturing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activities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reduced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0,8%</a:t>
            </a:r>
          </a:p>
          <a:p>
            <a:pPr marL="0" indent="0">
              <a:buNone/>
            </a:pPr>
            <a:endParaRPr lang="sl-SI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2012/2011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industrial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growth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increased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amanufacturing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activities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1,0%,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incomes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sale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reduced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1,9%,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orders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reduced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1%</a:t>
            </a:r>
          </a:p>
          <a:p>
            <a:pPr marL="0" indent="0">
              <a:buNone/>
            </a:pPr>
            <a:endParaRPr lang="sl-SI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I 2012/ I 2011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prices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industrial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products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increased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0,4%</a:t>
            </a:r>
          </a:p>
          <a:p>
            <a:pPr marL="0" indent="0">
              <a:buNone/>
            </a:pPr>
            <a:endParaRPr lang="sl-SI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I 2012/ I 2011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export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increased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0,3%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import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reduced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2,3% </a:t>
            </a:r>
            <a:endParaRPr lang="sl-SI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dirty="0" smtClean="0"/>
              <a:t>3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63884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Political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Economic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Social </a:t>
            </a:r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Situation</a:t>
            </a:r>
            <a:endParaRPr lang="sl-SI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Budget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deficit in 2012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3,1%</a:t>
            </a:r>
          </a:p>
          <a:p>
            <a:pPr marL="0" indent="0">
              <a:buNone/>
            </a:pPr>
            <a:endParaRPr lang="sl-SI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On December 2012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unemployment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rate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13,0% (on ILO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method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10,0%)</a:t>
            </a:r>
          </a:p>
          <a:p>
            <a:endParaRPr lang="sl-SI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I – XII 2012/ I – XII 2011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inflation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rate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2,7% (same II 2013/II 2012)</a:t>
            </a:r>
          </a:p>
          <a:p>
            <a:endParaRPr lang="sl-SI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average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gross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wage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December 2012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1,525€ and net 992€</a:t>
            </a:r>
          </a:p>
          <a:p>
            <a:endParaRPr lang="sl-SI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Gross minimum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wage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is 783,66€</a:t>
            </a:r>
            <a:endParaRPr lang="sl-SI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dirty="0" smtClean="0"/>
              <a:t>4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89200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Collective</a:t>
            </a:r>
            <a:r>
              <a:rPr lang="sl-SI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2000" dirty="0" err="1" smtClean="0">
                <a:latin typeface="Times New Roman" pitchFamily="18" charset="0"/>
                <a:cs typeface="Times New Roman" pitchFamily="18" charset="0"/>
              </a:rPr>
              <a:t>bargaining</a:t>
            </a:r>
            <a:endParaRPr lang="sl-SI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At 23.1.2013 SKEI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realized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one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day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warning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strike</a:t>
            </a:r>
            <a:endParaRPr lang="sl-SI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l-SI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SKEI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finished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negotiation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at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electroindustry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branch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minimum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basic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wages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increased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in 2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steps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2,4%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1.3.2013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2,0%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1.9.2013, minimum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reimbursement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leave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is 820€</a:t>
            </a:r>
          </a:p>
          <a:p>
            <a:endParaRPr lang="sl-SI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Negotiations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continue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at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basic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materials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foundries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employers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offered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3,2% minimum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basic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wages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increase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, minimum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reimbursement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leave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855€</a:t>
            </a:r>
          </a:p>
          <a:p>
            <a:endParaRPr lang="sl-SI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Negotiations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continue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in metal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industry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employers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offered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3,0% minimum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basic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wages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increas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minimum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reimbursement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l-SI" sz="1800" dirty="0" err="1" smtClean="0">
                <a:latin typeface="Times New Roman" pitchFamily="18" charset="0"/>
                <a:cs typeface="Times New Roman" pitchFamily="18" charset="0"/>
              </a:rPr>
              <a:t>leave</a:t>
            </a:r>
            <a:r>
              <a:rPr lang="sl-SI" sz="1800" dirty="0" smtClean="0">
                <a:latin typeface="Times New Roman" pitchFamily="18" charset="0"/>
                <a:cs typeface="Times New Roman" pitchFamily="18" charset="0"/>
              </a:rPr>
              <a:t> 793€ </a:t>
            </a:r>
            <a:endParaRPr lang="sl-SI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dirty="0" smtClean="0"/>
              <a:t>5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18515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421</Words>
  <Application>Microsoft Office PowerPoint</Application>
  <PresentationFormat>Diaprojekcija na zaslonu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6" baseType="lpstr">
      <vt:lpstr>Officeova tema</vt:lpstr>
      <vt:lpstr>Meeting of the IndustriAll Eastern Region, Bratislava/Slovakia, 26. – 28.3.2013    REPORT FOR SLOVENIA</vt:lpstr>
      <vt:lpstr>Political, Economic and Social Situation</vt:lpstr>
      <vt:lpstr>Political, Econimic and Social Situation</vt:lpstr>
      <vt:lpstr>Political, Economic and Social Situation</vt:lpstr>
      <vt:lpstr>Collective bargaining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of the IndustriAll Eastern Region, Bratislava/Slovakia, 26. – 28.3.2013    REPORT FOR SLOVENIA</dc:title>
  <dc:creator>KSP-SKEI</dc:creator>
  <cp:lastModifiedBy>KSP-SKEI</cp:lastModifiedBy>
  <cp:revision>11</cp:revision>
  <cp:lastPrinted>2013-03-18T12:42:17Z</cp:lastPrinted>
  <dcterms:created xsi:type="dcterms:W3CDTF">2013-03-18T11:26:50Z</dcterms:created>
  <dcterms:modified xsi:type="dcterms:W3CDTF">2013-03-18T12:42:29Z</dcterms:modified>
</cp:coreProperties>
</file>