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8"/>
  </p:handoutMasterIdLst>
  <p:sldIdLst>
    <p:sldId id="299" r:id="rId2"/>
    <p:sldId id="258" r:id="rId3"/>
    <p:sldId id="344" r:id="rId4"/>
    <p:sldId id="345" r:id="rId5"/>
    <p:sldId id="291" r:id="rId6"/>
    <p:sldId id="306" r:id="rId7"/>
    <p:sldId id="304" r:id="rId8"/>
    <p:sldId id="347" r:id="rId9"/>
    <p:sldId id="348" r:id="rId10"/>
    <p:sldId id="320" r:id="rId11"/>
    <p:sldId id="281" r:id="rId12"/>
    <p:sldId id="300" r:id="rId13"/>
    <p:sldId id="315" r:id="rId14"/>
    <p:sldId id="319" r:id="rId15"/>
    <p:sldId id="316" r:id="rId16"/>
    <p:sldId id="346" r:id="rId17"/>
  </p:sldIdLst>
  <p:sldSz cx="9144000" cy="6858000" type="screen4x3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4660"/>
  </p:normalViewPr>
  <p:slideViewPr>
    <p:cSldViewPr>
      <p:cViewPr varScale="1">
        <p:scale>
          <a:sx n="67" d="100"/>
          <a:sy n="67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Delovni_list_programa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Delovni_list_programa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Delovni_list_programa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Z139File01\G139-Daten\2013\WERB\PPT\WMemo\VPI_01_20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Delovni_list_programa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style val="42"/>
  <c:chart>
    <c:autoTitleDeleted val="1"/>
    <c:plotArea>
      <c:layout>
        <c:manualLayout>
          <c:layoutTarget val="inner"/>
          <c:xMode val="edge"/>
          <c:yMode val="edge"/>
          <c:x val="6.9666444553102475E-2"/>
          <c:y val="4.4252881544229974E-2"/>
          <c:w val="0.9138246438694908"/>
          <c:h val="0.87455749116640735"/>
        </c:manualLayout>
      </c:layout>
      <c:lineChart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Exportentwicklung
2006 - 2014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1"/>
              <c:layout>
                <c:manualLayout>
                  <c:x val="-2.1682446065497442E-2"/>
                  <c:y val="4.752053052344412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9467090821886319E-2"/>
                  <c:y val="-3.935910976872520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632488018120733E-2"/>
                  <c:y val="5.015324689593411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5217202559401769E-2"/>
                  <c:y val="5.5418679640914084E-2"/>
                </c:manualLayout>
              </c:layout>
              <c:dLblPos val="r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122,3%</a:t>
                    </a:r>
                    <a:endParaRPr lang="en-US" dirty="0"/>
                  </a:p>
                </c:rich>
              </c:tx>
              <c:dLblPos val="b"/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sl-SI"/>
              </a:p>
            </c:txPr>
            <c:dLblPos val="b"/>
            <c:showVal val="1"/>
          </c:dLbls>
          <c:cat>
            <c:strRef>
              <c:f>Tabelle1!$A$2:$A$10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2014*</c:v>
                </c:pt>
              </c:strCache>
            </c:strRef>
          </c:cat>
          <c:val>
            <c:numRef>
              <c:f>Tabelle1!$B$2:$B$10</c:f>
              <c:numCache>
                <c:formatCode>0.0%</c:formatCode>
                <c:ptCount val="9"/>
                <c:pt idx="0">
                  <c:v>1</c:v>
                </c:pt>
                <c:pt idx="1">
                  <c:v>1.105</c:v>
                </c:pt>
                <c:pt idx="2">
                  <c:v>1.1299999999999997</c:v>
                </c:pt>
                <c:pt idx="3">
                  <c:v>0.92799999999999994</c:v>
                </c:pt>
                <c:pt idx="4">
                  <c:v>1.095</c:v>
                </c:pt>
                <c:pt idx="5">
                  <c:v>1.208</c:v>
                </c:pt>
                <c:pt idx="6">
                  <c:v>1.2229999999999996</c:v>
                </c:pt>
                <c:pt idx="7">
                  <c:v>1.2429999999999997</c:v>
                </c:pt>
                <c:pt idx="8">
                  <c:v>1.2979999999999996</c:v>
                </c:pt>
              </c:numCache>
            </c:numRef>
          </c:val>
        </c:ser>
        <c:dLbls/>
        <c:marker val="1"/>
        <c:axId val="103906688"/>
        <c:axId val="103941248"/>
      </c:lineChart>
      <c:catAx>
        <c:axId val="103906688"/>
        <c:scaling>
          <c:orientation val="minMax"/>
        </c:scaling>
        <c:axPos val="b"/>
        <c:numFmt formatCode="General" sourceLinked="1"/>
        <c:tickLblPos val="low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sl-SI"/>
          </a:p>
        </c:txPr>
        <c:crossAx val="103941248"/>
        <c:crosses val="autoZero"/>
        <c:auto val="1"/>
        <c:lblAlgn val="ctr"/>
        <c:lblOffset val="100"/>
      </c:catAx>
      <c:valAx>
        <c:axId val="103941248"/>
        <c:scaling>
          <c:orientation val="minMax"/>
          <c:max val="1.5"/>
          <c:min val="0.8"/>
        </c:scaling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0.0%" sourceLinked="1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sl-SI"/>
          </a:p>
        </c:txPr>
        <c:crossAx val="103906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12120748868913"/>
          <c:y val="6.6328697748612914E-2"/>
          <c:w val="0.41795420570672381"/>
          <c:h val="8.7912825992995325E-2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sl-SI"/>
        </a:p>
      </c:txPr>
    </c:legend>
    <c:plotVisOnly val="1"/>
    <c:dispBlanksAs val="gap"/>
  </c:chart>
  <c:spPr>
    <a:noFill/>
    <a:ln>
      <a:solidFill>
        <a:schemeClr val="tx2">
          <a:lumMod val="65000"/>
          <a:lumOff val="35000"/>
        </a:schemeClr>
      </a:solidFill>
    </a:ln>
  </c:spPr>
  <c:txPr>
    <a:bodyPr/>
    <a:lstStyle/>
    <a:p>
      <a:pPr>
        <a:defRPr sz="1800"/>
      </a:pPr>
      <a:endParaRPr lang="sl-SI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style val="44"/>
  <c:chart>
    <c:title>
      <c:tx>
        <c:rich>
          <a:bodyPr/>
          <a:lstStyle/>
          <a:p>
            <a:pPr>
              <a:defRPr sz="2000">
                <a:solidFill>
                  <a:schemeClr val="tx1"/>
                </a:solidFill>
              </a:defRPr>
            </a:pPr>
            <a:r>
              <a:rPr lang="en-US" sz="2000" dirty="0" err="1" smtClean="0">
                <a:solidFill>
                  <a:schemeClr val="tx1"/>
                </a:solidFill>
              </a:rPr>
              <a:t>Arbeitslosenquote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en-US" sz="1200" dirty="0" err="1" smtClean="0">
                <a:solidFill>
                  <a:schemeClr val="tx1"/>
                </a:solidFill>
              </a:rPr>
              <a:t>Quelle</a:t>
            </a:r>
            <a:r>
              <a:rPr lang="en-US" sz="1200" dirty="0" smtClean="0">
                <a:solidFill>
                  <a:schemeClr val="tx1"/>
                </a:solidFill>
              </a:rPr>
              <a:t>:</a:t>
            </a:r>
            <a:r>
              <a:rPr lang="en-US" sz="1200" baseline="0" dirty="0" smtClean="0">
                <a:solidFill>
                  <a:schemeClr val="tx1"/>
                </a:solidFill>
              </a:rPr>
              <a:t> EU-</a:t>
            </a:r>
            <a:r>
              <a:rPr lang="en-US" sz="1200" baseline="0" dirty="0" err="1" smtClean="0">
                <a:solidFill>
                  <a:schemeClr val="tx1"/>
                </a:solidFill>
              </a:rPr>
              <a:t>Kommission</a:t>
            </a:r>
            <a:r>
              <a:rPr lang="en-US" sz="1200" baseline="0" dirty="0" smtClean="0">
                <a:solidFill>
                  <a:schemeClr val="tx1"/>
                </a:solidFill>
              </a:rPr>
              <a:t>, EUROSTAT, OECD)</a:t>
            </a:r>
            <a:endParaRPr lang="en-US" sz="2000" dirty="0">
              <a:solidFill>
                <a:srgbClr val="002060"/>
              </a:solidFill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EU (28)</c:v>
                </c:pt>
              </c:strCache>
            </c:strRef>
          </c:tx>
          <c:marker>
            <c:spPr>
              <a:solidFill>
                <a:schemeClr val="accent6"/>
              </a:solidFill>
            </c:spPr>
          </c:marker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smtClean="0"/>
                      <a:t>10,9%</a:t>
                    </a:r>
                    <a:endParaRPr lang="en-US" dirty="0"/>
                  </a:p>
                </c:rich>
              </c:tx>
              <c:dLblPos val="b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sl-SI"/>
              </a:p>
            </c:txPr>
            <c:dLblPos val="b"/>
            <c:showVal val="1"/>
          </c:dLbls>
          <c:cat>
            <c:strRef>
              <c:f>Tabelle1!$A$2:$A$8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2014*</c:v>
                </c:pt>
              </c:strCache>
            </c:strRef>
          </c:cat>
          <c:val>
            <c:numRef>
              <c:f>Tabelle1!$B$2:$B$8</c:f>
              <c:numCache>
                <c:formatCode>0.0%</c:formatCode>
                <c:ptCount val="7"/>
                <c:pt idx="0">
                  <c:v>7.0999999999999994E-2</c:v>
                </c:pt>
                <c:pt idx="1">
                  <c:v>9.0000000000000011E-2</c:v>
                </c:pt>
                <c:pt idx="2">
                  <c:v>9.7000000000000003E-2</c:v>
                </c:pt>
                <c:pt idx="3">
                  <c:v>9.6000000000000002E-2</c:v>
                </c:pt>
                <c:pt idx="4">
                  <c:v>0.10500000000000001</c:v>
                </c:pt>
                <c:pt idx="5">
                  <c:v>0.10900000000000001</c:v>
                </c:pt>
                <c:pt idx="6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Österreich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4,9%</a:t>
                    </a:r>
                    <a:endParaRPr lang="en-US" dirty="0"/>
                  </a:p>
                </c:rich>
              </c:tx>
              <c:dLblPos val="b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5,2%</a:t>
                    </a:r>
                    <a:endParaRPr lang="en-US" dirty="0"/>
                  </a:p>
                </c:rich>
              </c:tx>
              <c:dLblPos val="b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sl-SI"/>
              </a:p>
            </c:txPr>
            <c:dLblPos val="b"/>
            <c:showVal val="1"/>
          </c:dLbls>
          <c:cat>
            <c:strRef>
              <c:f>Tabelle1!$A$2:$A$8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2014*</c:v>
                </c:pt>
              </c:strCache>
            </c:strRef>
          </c:cat>
          <c:val>
            <c:numRef>
              <c:f>Tabelle1!$C$2:$C$8</c:f>
              <c:numCache>
                <c:formatCode>0.0%</c:formatCode>
                <c:ptCount val="7"/>
                <c:pt idx="0">
                  <c:v>3.7999999999999999E-2</c:v>
                </c:pt>
                <c:pt idx="1">
                  <c:v>4.8000000000000001E-2</c:v>
                </c:pt>
                <c:pt idx="2">
                  <c:v>4.3999999999999997E-2</c:v>
                </c:pt>
                <c:pt idx="3">
                  <c:v>4.200000000000001E-2</c:v>
                </c:pt>
                <c:pt idx="4">
                  <c:v>4.3000000000000003E-2</c:v>
                </c:pt>
                <c:pt idx="5">
                  <c:v>4.9000000000000009E-2</c:v>
                </c:pt>
                <c:pt idx="6">
                  <c:v>5.1999999999999998E-2</c:v>
                </c:pt>
              </c:numCache>
            </c:numRef>
          </c:val>
        </c:ser>
        <c:dLbls/>
        <c:marker val="1"/>
        <c:axId val="94812032"/>
        <c:axId val="94813184"/>
      </c:lineChart>
      <c:catAx>
        <c:axId val="9481203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sl-SI"/>
          </a:p>
        </c:txPr>
        <c:crossAx val="94813184"/>
        <c:crosses val="autoZero"/>
        <c:auto val="1"/>
        <c:lblAlgn val="ctr"/>
        <c:lblOffset val="100"/>
      </c:catAx>
      <c:valAx>
        <c:axId val="94813184"/>
        <c:scaling>
          <c:orientation val="minMax"/>
          <c:max val="0.12000000000000002"/>
          <c:min val="2.0000000000000007E-2"/>
        </c:scaling>
        <c:axPos val="l"/>
        <c:majorGridlines/>
        <c:numFmt formatCode="0%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endParaRPr lang="sl-SI"/>
          </a:p>
        </c:txPr>
        <c:crossAx val="94812032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egendEntry>
        <c:idx val="0"/>
        <c:txPr>
          <a:bodyPr/>
          <a:lstStyle/>
          <a:p>
            <a:pPr>
              <a:defRPr b="0" baseline="0">
                <a:solidFill>
                  <a:schemeClr val="tx1"/>
                </a:solidFill>
              </a:defRPr>
            </a:pPr>
            <a:endParaRPr lang="sl-SI"/>
          </a:p>
        </c:txPr>
      </c:legendEntry>
      <c:layout>
        <c:manualLayout>
          <c:xMode val="edge"/>
          <c:yMode val="edge"/>
          <c:x val="0.24420170747702599"/>
          <c:y val="0.90528174505677628"/>
          <c:w val="0.53124697240019192"/>
          <c:h val="7.8438464743144656E-2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b="0">
              <a:solidFill>
                <a:srgbClr val="FF0000"/>
              </a:solidFill>
            </a:defRPr>
          </a:pPr>
          <a:endParaRPr lang="sl-SI"/>
        </a:p>
      </c:txPr>
    </c:legend>
    <c:plotVisOnly val="1"/>
    <c:dispBlanksAs val="gap"/>
  </c:chart>
  <c:spPr>
    <a:solidFill>
      <a:schemeClr val="bg1">
        <a:lumMod val="85000"/>
      </a:schemeClr>
    </a:solidFill>
    <a:ln>
      <a:solidFill>
        <a:srgbClr val="808080"/>
      </a:solidFill>
    </a:ln>
  </c:spPr>
  <c:txPr>
    <a:bodyPr/>
    <a:lstStyle/>
    <a:p>
      <a:pPr>
        <a:defRPr sz="1800"/>
      </a:pPr>
      <a:endParaRPr lang="sl-SI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style val="25"/>
  <c:chart>
    <c:title>
      <c:layout/>
      <c:txPr>
        <a:bodyPr/>
        <a:lstStyle/>
        <a:p>
          <a:pPr>
            <a:defRPr sz="2800">
              <a:solidFill>
                <a:srgbClr val="C00000"/>
              </a:solidFill>
            </a:defRPr>
          </a:pPr>
          <a:endParaRPr lang="sl-SI"/>
        </a:p>
      </c:txPr>
    </c:title>
    <c:plotArea>
      <c:layout/>
      <c:lineChart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Inflation - Jahresdurchschnitt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dLbls>
            <c:dLbl>
              <c:idx val="0"/>
              <c:layout>
                <c:manualLayout>
                  <c:x val="-4.5455307669874594E-2"/>
                  <c:y val="4.719233064667709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1566418780985712E-2"/>
                  <c:y val="4.457779709284456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0825678040244971E-2"/>
                  <c:y val="-4.954541084512638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7677529892096821E-2"/>
                  <c:y val="4.4577797092844561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6196048410615349E-2"/>
                  <c:y val="-4.6930877291293825E-2"/>
                </c:manualLayout>
              </c:layout>
              <c:dLblPos val="r"/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2,0%</a:t>
                    </a:r>
                    <a:endParaRPr lang="en-US" dirty="0"/>
                  </a:p>
                </c:rich>
              </c:tx>
              <c:dLblPos val="b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sl-SI"/>
              </a:p>
            </c:txPr>
            <c:dLblPos val="b"/>
            <c:showVal val="1"/>
          </c:dLbls>
          <c:cat>
            <c:strRef>
              <c:f>Tabelle1!$A$2:$A$11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2014*</c:v>
                </c:pt>
              </c:strCache>
            </c:strRef>
          </c:cat>
          <c:val>
            <c:numRef>
              <c:f>Tabelle1!$B$2:$B$11</c:f>
              <c:numCache>
                <c:formatCode>0.0%</c:formatCode>
                <c:ptCount val="10"/>
                <c:pt idx="0">
                  <c:v>2.3E-2</c:v>
                </c:pt>
                <c:pt idx="1">
                  <c:v>1.4999999999999998E-2</c:v>
                </c:pt>
                <c:pt idx="2">
                  <c:v>2.1999999999999999E-2</c:v>
                </c:pt>
                <c:pt idx="3">
                  <c:v>3.2000000000000008E-2</c:v>
                </c:pt>
                <c:pt idx="4">
                  <c:v>5.000000000000001E-3</c:v>
                </c:pt>
                <c:pt idx="5">
                  <c:v>1.9000000000000003E-2</c:v>
                </c:pt>
                <c:pt idx="6">
                  <c:v>3.3000000000000002E-2</c:v>
                </c:pt>
                <c:pt idx="7">
                  <c:v>2.4E-2</c:v>
                </c:pt>
                <c:pt idx="8">
                  <c:v>2.1000000000000005E-2</c:v>
                </c:pt>
                <c:pt idx="9">
                  <c:v>1.7999999999999999E-2</c:v>
                </c:pt>
              </c:numCache>
            </c:numRef>
          </c:val>
        </c:ser>
        <c:dLbls/>
        <c:marker val="1"/>
        <c:axId val="104113280"/>
        <c:axId val="104114816"/>
      </c:lineChart>
      <c:catAx>
        <c:axId val="104113280"/>
        <c:scaling>
          <c:orientation val="minMax"/>
        </c:scaling>
        <c:axPos val="b"/>
        <c:numFmt formatCode="General" sourceLinked="1"/>
        <c:majorTickMark val="cross"/>
        <c:tickLblPos val="nextTo"/>
        <c:crossAx val="104114816"/>
        <c:crosses val="autoZero"/>
        <c:auto val="1"/>
        <c:lblAlgn val="ctr"/>
        <c:lblOffset val="100"/>
      </c:catAx>
      <c:valAx>
        <c:axId val="104114816"/>
        <c:scaling>
          <c:orientation val="minMax"/>
          <c:max val="4.0000000000000015E-2"/>
          <c:min val="0"/>
        </c:scaling>
        <c:axPos val="l"/>
        <c:majorGridlines/>
        <c:numFmt formatCode="0.0%" sourceLinked="1"/>
        <c:majorTickMark val="none"/>
        <c:tickLblPos val="nextTo"/>
        <c:crossAx val="1041132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sl-SI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chart>
    <c:autoTitleDeleted val="1"/>
    <c:plotArea>
      <c:layout>
        <c:manualLayout>
          <c:layoutTarget val="inner"/>
          <c:xMode val="edge"/>
          <c:yMode val="edge"/>
          <c:x val="4.5792591427447925E-2"/>
          <c:y val="2.9994778988009046E-2"/>
          <c:w val="0.94250456940621308"/>
          <c:h val="0.8907343746134696"/>
        </c:manualLayout>
      </c:layout>
      <c:lineChart>
        <c:grouping val="standard"/>
        <c:ser>
          <c:idx val="0"/>
          <c:order val="0"/>
          <c:tx>
            <c:strRef>
              <c:f>Mathilde!$C$2</c:f>
              <c:strCache>
                <c:ptCount val="1"/>
                <c:pt idx="0">
                  <c:v>VPI rollierend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pPr>
              <a:solidFill>
                <a:srgbClr val="C00000"/>
              </a:solidFill>
            </c:spPr>
          </c:marker>
          <c:dLbls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C00000"/>
                    </a:solidFill>
                    <a:latin typeface="Arial"/>
                    <a:ea typeface="Arial"/>
                    <a:cs typeface="Arial"/>
                  </a:defRPr>
                </a:pPr>
                <a:endParaRPr lang="sl-SI"/>
              </a:p>
            </c:txPr>
            <c:dLblPos val="b"/>
            <c:showVal val="1"/>
          </c:dLbls>
          <c:cat>
            <c:numRef>
              <c:f>Mathilde!$A$64:$A$75</c:f>
              <c:numCache>
                <c:formatCode>mmm\-yy</c:formatCode>
                <c:ptCount val="12"/>
                <c:pt idx="0">
                  <c:v>40940</c:v>
                </c:pt>
                <c:pt idx="1">
                  <c:v>40969</c:v>
                </c:pt>
                <c:pt idx="2">
                  <c:v>41000</c:v>
                </c:pt>
                <c:pt idx="3">
                  <c:v>41030</c:v>
                </c:pt>
                <c:pt idx="4">
                  <c:v>41061</c:v>
                </c:pt>
                <c:pt idx="5">
                  <c:v>41091</c:v>
                </c:pt>
                <c:pt idx="6">
                  <c:v>41122</c:v>
                </c:pt>
                <c:pt idx="7">
                  <c:v>41153</c:v>
                </c:pt>
                <c:pt idx="8">
                  <c:v>41183</c:v>
                </c:pt>
                <c:pt idx="9">
                  <c:v>41214</c:v>
                </c:pt>
                <c:pt idx="10">
                  <c:v>41244</c:v>
                </c:pt>
                <c:pt idx="11">
                  <c:v>41275</c:v>
                </c:pt>
              </c:numCache>
            </c:numRef>
          </c:cat>
          <c:val>
            <c:numRef>
              <c:f>Mathilde!$C$64:$C$75</c:f>
              <c:numCache>
                <c:formatCode>0.0</c:formatCode>
                <c:ptCount val="12"/>
                <c:pt idx="0">
                  <c:v>3.2583333333333337</c:v>
                </c:pt>
                <c:pt idx="1">
                  <c:v>3.1999999999999997</c:v>
                </c:pt>
                <c:pt idx="2">
                  <c:v>3.1166666666666667</c:v>
                </c:pt>
                <c:pt idx="3">
                  <c:v>3.0166666666666666</c:v>
                </c:pt>
                <c:pt idx="4">
                  <c:v>2.9250000000000003</c:v>
                </c:pt>
                <c:pt idx="5">
                  <c:v>2.8083333333333336</c:v>
                </c:pt>
                <c:pt idx="6">
                  <c:v>2.7083333333333344</c:v>
                </c:pt>
                <c:pt idx="7">
                  <c:v>2.6333333333333337</c:v>
                </c:pt>
                <c:pt idx="8">
                  <c:v>2.5833333333333339</c:v>
                </c:pt>
                <c:pt idx="9">
                  <c:v>2.5166666666666666</c:v>
                </c:pt>
                <c:pt idx="10">
                  <c:v>2.4833333333333343</c:v>
                </c:pt>
                <c:pt idx="11">
                  <c:v>2.4666666666666668</c:v>
                </c:pt>
              </c:numCache>
            </c:numRef>
          </c:val>
        </c:ser>
        <c:dLbls/>
        <c:marker val="1"/>
        <c:axId val="71531136"/>
        <c:axId val="71541120"/>
      </c:lineChart>
      <c:dateAx>
        <c:axId val="71531136"/>
        <c:scaling>
          <c:orientation val="minMax"/>
        </c:scaling>
        <c:axPos val="b"/>
        <c:numFmt formatCode="mmm/yy" sourceLinked="0"/>
        <c:majorTickMark val="cross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71541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71541120"/>
        <c:scaling>
          <c:orientation val="minMax"/>
          <c:max val="4"/>
          <c:min val="1.5"/>
        </c:scaling>
        <c:axPos val="l"/>
        <c:majorGridlines/>
        <c:numFmt formatCode="0.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l-SI"/>
          </a:p>
        </c:txPr>
        <c:crossAx val="71531136"/>
        <c:crosses val="autoZero"/>
        <c:crossBetween val="between"/>
      </c:valAx>
      <c:spPr>
        <a:ln w="25400">
          <a:noFill/>
        </a:ln>
      </c:spPr>
    </c:plotArea>
    <c:legend>
      <c:legendPos val="t"/>
      <c:layout>
        <c:manualLayout>
          <c:xMode val="edge"/>
          <c:yMode val="edge"/>
          <c:x val="0.34111140401874512"/>
          <c:y val="0.6559031938445008"/>
          <c:w val="0.31773423653494459"/>
          <c:h val="5.9206623177040077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l-SI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l-SI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l-SI"/>
  <c:style val="42"/>
  <c:chart>
    <c:plotArea>
      <c:layout>
        <c:manualLayout>
          <c:layoutTarget val="inner"/>
          <c:xMode val="edge"/>
          <c:yMode val="edge"/>
          <c:x val="4.2256035868034211E-2"/>
          <c:y val="3.3055153274567248E-2"/>
          <c:w val="0.9375375035446758"/>
          <c:h val="0.88758902533378314"/>
        </c:manualLayout>
      </c:layout>
      <c:lineChart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VPI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3.2605182053379603E-2"/>
                  <c:y val="4.7590391987003586E-2"/>
                </c:manualLayout>
              </c:layout>
              <c:showVal val="1"/>
            </c:dLbl>
            <c:dLbl>
              <c:idx val="1"/>
              <c:layout>
                <c:manualLayout>
                  <c:x val="-3.5569289512777755E-2"/>
                  <c:y val="5.8788131278063233E-2"/>
                </c:manualLayout>
              </c:layout>
              <c:showVal val="1"/>
            </c:dLbl>
            <c:dLbl>
              <c:idx val="2"/>
              <c:layout>
                <c:manualLayout>
                  <c:x val="-2.9641074593981465E-2"/>
                  <c:y val="4.1991522341473735E-2"/>
                </c:manualLayout>
              </c:layout>
              <c:showVal val="1"/>
            </c:dLbl>
            <c:dLbl>
              <c:idx val="3"/>
              <c:layout>
                <c:manualLayout>
                  <c:x val="-1.4820537296990734E-2"/>
                  <c:y val="3.9192087518708819E-2"/>
                </c:manualLayout>
              </c:layout>
              <c:showVal val="1"/>
            </c:dLbl>
            <c:dLbl>
              <c:idx val="4"/>
              <c:layout>
                <c:manualLayout>
                  <c:x val="-1.7784644756388877E-2"/>
                  <c:y val="-2.7994348227649166E-2"/>
                </c:manualLayout>
              </c:layout>
              <c:showVal val="1"/>
            </c:dLbl>
            <c:dLbl>
              <c:idx val="5"/>
              <c:layout>
                <c:manualLayout>
                  <c:x val="-3.2605182053379568E-2"/>
                  <c:y val="-5.5988696455298331E-2"/>
                </c:manualLayout>
              </c:layout>
              <c:showVal val="1"/>
            </c:dLbl>
            <c:dLbl>
              <c:idx val="6"/>
              <c:layout>
                <c:manualLayout>
                  <c:x val="-1.4820537296990734E-3"/>
                  <c:y val="2.7994348227649166E-2"/>
                </c:manualLayout>
              </c:layout>
              <c:showVal val="1"/>
            </c:dLbl>
            <c:dLbl>
              <c:idx val="7"/>
              <c:layout>
                <c:manualLayout>
                  <c:x val="-3.7051343242476838E-2"/>
                  <c:y val="-3.9192087518708847E-2"/>
                </c:manualLayout>
              </c:layout>
              <c:showVal val="1"/>
            </c:dLbl>
            <c:dLbl>
              <c:idx val="8"/>
              <c:layout>
                <c:manualLayout>
                  <c:x val="-2.3712859675185171E-2"/>
                  <c:y val="4.1991522341473832E-2"/>
                </c:manualLayout>
              </c:layout>
              <c:showVal val="1"/>
            </c:dLbl>
            <c:dLbl>
              <c:idx val="10"/>
              <c:layout>
                <c:manualLayout>
                  <c:x val="-2.8159020864282385E-2"/>
                  <c:y val="-3.9192087518708819E-2"/>
                </c:manualLayout>
              </c:layout>
              <c:showVal val="1"/>
            </c:dLbl>
            <c:dLbl>
              <c:idx val="11"/>
              <c:layout>
                <c:manualLayout>
                  <c:x val="-1.4820537296990734E-2"/>
                  <c:y val="3.639265269594396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sl-SI"/>
              </a:p>
            </c:txPr>
            <c:showVal val="1"/>
          </c:dLbls>
          <c:cat>
            <c:numRef>
              <c:f>Tabelle1!$A$2:$A$14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Tabelle1!$B$2:$B$14</c:f>
              <c:numCache>
                <c:formatCode>General</c:formatCode>
                <c:ptCount val="13"/>
                <c:pt idx="0">
                  <c:v>2.7</c:v>
                </c:pt>
                <c:pt idx="1">
                  <c:v>1.8</c:v>
                </c:pt>
                <c:pt idx="2">
                  <c:v>1.3</c:v>
                </c:pt>
                <c:pt idx="3">
                  <c:v>2.1</c:v>
                </c:pt>
                <c:pt idx="4">
                  <c:v>2.2999999999999998</c:v>
                </c:pt>
                <c:pt idx="5">
                  <c:v>1.5</c:v>
                </c:pt>
                <c:pt idx="6">
                  <c:v>2.2000000000000002</c:v>
                </c:pt>
                <c:pt idx="7">
                  <c:v>3.2</c:v>
                </c:pt>
                <c:pt idx="8">
                  <c:v>0.5</c:v>
                </c:pt>
                <c:pt idx="9">
                  <c:v>1.9000000000000001</c:v>
                </c:pt>
                <c:pt idx="10">
                  <c:v>3.3</c:v>
                </c:pt>
                <c:pt idx="11">
                  <c:v>2.4</c:v>
                </c:pt>
                <c:pt idx="12">
                  <c:v>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KV-Abschluss</c:v>
                </c:pt>
              </c:strCache>
            </c:strRef>
          </c:tx>
          <c:spPr>
            <a:ln w="31750"/>
          </c:spPr>
          <c:dLbls>
            <c:dLbl>
              <c:idx val="0"/>
              <c:layout>
                <c:manualLayout>
                  <c:x val="-2.667696713458332E-2"/>
                  <c:y val="-5.0389826809768494E-2"/>
                </c:manualLayout>
              </c:layout>
              <c:showVal val="1"/>
            </c:dLbl>
            <c:dLbl>
              <c:idx val="1"/>
              <c:layout>
                <c:manualLayout>
                  <c:x val="-2.2230805945486095E-2"/>
                  <c:y val="-4.1991522341473735E-2"/>
                </c:manualLayout>
              </c:layout>
              <c:showVal val="1"/>
            </c:dLbl>
            <c:dLbl>
              <c:idx val="2"/>
              <c:layout>
                <c:manualLayout>
                  <c:x val="-2.5194913404884247E-2"/>
                  <c:y val="-5.0389826809768494E-2"/>
                </c:manualLayout>
              </c:layout>
              <c:showVal val="1"/>
            </c:dLbl>
            <c:dLbl>
              <c:idx val="3"/>
              <c:layout>
                <c:manualLayout>
                  <c:x val="-3.5569289512777755E-2"/>
                  <c:y val="-5.0389826809768432E-2"/>
                </c:manualLayout>
              </c:layout>
              <c:showVal val="1"/>
            </c:dLbl>
            <c:dLbl>
              <c:idx val="4"/>
              <c:layout>
                <c:manualLayout>
                  <c:x val="-2.964107459398152E-2"/>
                  <c:y val="-5.8788131278063233E-2"/>
                </c:manualLayout>
              </c:layout>
              <c:showVal val="1"/>
            </c:dLbl>
            <c:dLbl>
              <c:idx val="6"/>
              <c:layout>
                <c:manualLayout>
                  <c:x val="-4.29795581612731E-2"/>
                  <c:y val="-5.5988696455298373E-2"/>
                </c:manualLayout>
              </c:layout>
              <c:showVal val="1"/>
            </c:dLbl>
            <c:dLbl>
              <c:idx val="7"/>
              <c:layout>
                <c:manualLayout>
                  <c:x val="-3.7051343242476838E-2"/>
                  <c:y val="-5.8788131278063233E-2"/>
                </c:manualLayout>
              </c:layout>
              <c:showVal val="1"/>
            </c:dLbl>
            <c:dLbl>
              <c:idx val="8"/>
              <c:layout>
                <c:manualLayout>
                  <c:x val="-2.3712859675185171E-2"/>
                  <c:y val="-8.9581914328477313E-2"/>
                </c:manualLayout>
              </c:layout>
              <c:showVal val="1"/>
            </c:dLbl>
            <c:dLbl>
              <c:idx val="9"/>
              <c:layout>
                <c:manualLayout>
                  <c:x val="-5.1871880539467445E-2"/>
                  <c:y val="-3.3593217873178947E-2"/>
                </c:manualLayout>
              </c:layout>
              <c:showVal val="1"/>
            </c:dLbl>
            <c:dLbl>
              <c:idx val="10"/>
              <c:layout>
                <c:manualLayout>
                  <c:x val="-5.3353934269166639E-2"/>
                  <c:y val="-3.3593217873178989E-2"/>
                </c:manualLayout>
              </c:layout>
              <c:showVal val="1"/>
            </c:dLbl>
            <c:dLbl>
              <c:idx val="11"/>
              <c:layout>
                <c:manualLayout>
                  <c:x val="-1.4820537296990734E-2"/>
                  <c:y val="-6.438700092359307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accent2"/>
                    </a:solidFill>
                  </a:defRPr>
                </a:pPr>
                <a:endParaRPr lang="sl-SI"/>
              </a:p>
            </c:txPr>
            <c:showVal val="1"/>
          </c:dLbls>
          <c:cat>
            <c:numRef>
              <c:f>Tabelle1!$A$2:$A$14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Tabelle1!$C$2:$C$14</c:f>
              <c:numCache>
                <c:formatCode>0.0</c:formatCode>
                <c:ptCount val="13"/>
                <c:pt idx="0">
                  <c:v>3</c:v>
                </c:pt>
                <c:pt idx="1">
                  <c:v>2.2999999999999998</c:v>
                </c:pt>
                <c:pt idx="2">
                  <c:v>2.1</c:v>
                </c:pt>
                <c:pt idx="3">
                  <c:v>2.5</c:v>
                </c:pt>
                <c:pt idx="4">
                  <c:v>3.1</c:v>
                </c:pt>
                <c:pt idx="5">
                  <c:v>2.6</c:v>
                </c:pt>
                <c:pt idx="6">
                  <c:v>3.6</c:v>
                </c:pt>
                <c:pt idx="7">
                  <c:v>3.9</c:v>
                </c:pt>
                <c:pt idx="8">
                  <c:v>1.5</c:v>
                </c:pt>
                <c:pt idx="9">
                  <c:v>2.5</c:v>
                </c:pt>
                <c:pt idx="10">
                  <c:v>4.2</c:v>
                </c:pt>
                <c:pt idx="11">
                  <c:v>3.4</c:v>
                </c:pt>
                <c:pt idx="12">
                  <c:v>3.2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Erhöhung real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8"/>
              <c:layout>
                <c:manualLayout>
                  <c:x val="-2.8499893222113187E-2"/>
                  <c:y val="-4.465098542310041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B050"/>
                    </a:solidFill>
                  </a:defRPr>
                </a:pPr>
                <a:endParaRPr lang="sl-SI"/>
              </a:p>
            </c:txPr>
            <c:dLblPos val="b"/>
            <c:showVal val="1"/>
          </c:dLbls>
          <c:cat>
            <c:numRef>
              <c:f>Tabelle1!$A$2:$A$14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Tabelle1!$D$2:$D$14</c:f>
              <c:numCache>
                <c:formatCode>0.0</c:formatCode>
                <c:ptCount val="13"/>
                <c:pt idx="0">
                  <c:v>0.29999999999999988</c:v>
                </c:pt>
                <c:pt idx="1">
                  <c:v>0.49999999999999989</c:v>
                </c:pt>
                <c:pt idx="2">
                  <c:v>0.8</c:v>
                </c:pt>
                <c:pt idx="3">
                  <c:v>0.4</c:v>
                </c:pt>
                <c:pt idx="4">
                  <c:v>0.80000000000000038</c:v>
                </c:pt>
                <c:pt idx="5">
                  <c:v>1.1000000000000001</c:v>
                </c:pt>
                <c:pt idx="6">
                  <c:v>1.4</c:v>
                </c:pt>
                <c:pt idx="7">
                  <c:v>0.69999999999999973</c:v>
                </c:pt>
                <c:pt idx="8">
                  <c:v>1</c:v>
                </c:pt>
                <c:pt idx="9">
                  <c:v>0.6000000000000002</c:v>
                </c:pt>
                <c:pt idx="10">
                  <c:v>0.90000000000000047</c:v>
                </c:pt>
                <c:pt idx="11">
                  <c:v>1</c:v>
                </c:pt>
                <c:pt idx="12">
                  <c:v>0.85000000000000009</c:v>
                </c:pt>
              </c:numCache>
            </c:numRef>
          </c:val>
        </c:ser>
        <c:dLbls/>
        <c:marker val="1"/>
        <c:axId val="93260800"/>
        <c:axId val="103792000"/>
      </c:lineChart>
      <c:catAx>
        <c:axId val="9326080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sl-SI"/>
          </a:p>
        </c:txPr>
        <c:crossAx val="103792000"/>
        <c:crosses val="autoZero"/>
        <c:auto val="1"/>
        <c:lblAlgn val="ctr"/>
        <c:lblOffset val="100"/>
      </c:catAx>
      <c:valAx>
        <c:axId val="103792000"/>
        <c:scaling>
          <c:orientation val="minMax"/>
        </c:scaling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sl-SI"/>
          </a:p>
        </c:txPr>
        <c:crossAx val="932608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sl-SI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sl-SI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sl-SI"/>
          </a:p>
        </c:txPr>
      </c:legendEntry>
      <c:layout>
        <c:manualLayout>
          <c:xMode val="edge"/>
          <c:yMode val="edge"/>
          <c:x val="0.1209358177377325"/>
          <c:y val="7.7693133449278445E-2"/>
          <c:w val="0.174793883669285"/>
          <c:h val="0.18042599903452564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sl-SI"/>
        </a:p>
      </c:txPr>
    </c:legend>
    <c:plotVisOnly val="1"/>
    <c:dispBlanksAs val="gap"/>
  </c:chart>
  <c:spPr>
    <a:noFill/>
    <a:ln>
      <a:solidFill>
        <a:schemeClr val="tx2">
          <a:lumMod val="65000"/>
          <a:lumOff val="35000"/>
        </a:schemeClr>
      </a:solidFill>
    </a:ln>
  </c:spPr>
  <c:txPr>
    <a:bodyPr/>
    <a:lstStyle/>
    <a:p>
      <a:pPr>
        <a:defRPr sz="1800"/>
      </a:pPr>
      <a:endParaRPr lang="sl-SI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497180" cy="4608302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  <a:prstDash val="solid"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69CD558-1B2E-4178-98FF-C2B0C69D98BD}" type="datetimeFigureOut">
              <a:rPr lang="de-DE"/>
              <a:pPr/>
              <a:t>24.03.2014</a:t>
            </a:fld>
            <a:endParaRPr lang="de-DE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9E5E1CC-0608-4D71-A79B-19E7F29D5DC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69117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us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8"/>
          <p:cNvGrpSpPr>
            <a:grpSpLocks noChangeAspect="1"/>
          </p:cNvGrpSpPr>
          <p:nvPr userDrawn="1"/>
        </p:nvGrpSpPr>
        <p:grpSpPr bwMode="auto">
          <a:xfrm>
            <a:off x="463550" y="6380163"/>
            <a:ext cx="1589088" cy="219075"/>
            <a:chOff x="292" y="4019"/>
            <a:chExt cx="1001" cy="138"/>
          </a:xfrm>
        </p:grpSpPr>
        <p:sp>
          <p:nvSpPr>
            <p:cNvPr id="6" name="Freeform 26"/>
            <p:cNvSpPr>
              <a:spLocks noChangeAspect="1"/>
            </p:cNvSpPr>
            <p:nvPr userDrawn="1"/>
          </p:nvSpPr>
          <p:spPr bwMode="auto">
            <a:xfrm>
              <a:off x="292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41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6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" name="Freeform 27"/>
            <p:cNvSpPr>
              <a:spLocks noChangeAspect="1"/>
            </p:cNvSpPr>
            <p:nvPr userDrawn="1"/>
          </p:nvSpPr>
          <p:spPr bwMode="auto">
            <a:xfrm>
              <a:off x="404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41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7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" name="Freeform 28"/>
            <p:cNvSpPr>
              <a:spLocks noChangeAspect="1"/>
            </p:cNvSpPr>
            <p:nvPr userDrawn="1"/>
          </p:nvSpPr>
          <p:spPr bwMode="auto">
            <a:xfrm>
              <a:off x="516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42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7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Freeform 29"/>
            <p:cNvSpPr>
              <a:spLocks noChangeAspect="1"/>
            </p:cNvSpPr>
            <p:nvPr userDrawn="1"/>
          </p:nvSpPr>
          <p:spPr bwMode="auto">
            <a:xfrm>
              <a:off x="636" y="4090"/>
              <a:ext cx="30" cy="30"/>
            </a:xfrm>
            <a:custGeom>
              <a:avLst/>
              <a:gdLst>
                <a:gd name="T0" fmla="*/ 3 w 48"/>
                <a:gd name="T1" fmla="*/ 5 h 48"/>
                <a:gd name="T2" fmla="*/ 1 w 48"/>
                <a:gd name="T3" fmla="*/ 4 h 48"/>
                <a:gd name="T4" fmla="*/ 0 w 48"/>
                <a:gd name="T5" fmla="*/ 3 h 48"/>
                <a:gd name="T6" fmla="*/ 1 w 48"/>
                <a:gd name="T7" fmla="*/ 1 h 48"/>
                <a:gd name="T8" fmla="*/ 3 w 48"/>
                <a:gd name="T9" fmla="*/ 0 h 48"/>
                <a:gd name="T10" fmla="*/ 4 w 48"/>
                <a:gd name="T11" fmla="*/ 1 h 48"/>
                <a:gd name="T12" fmla="*/ 5 w 48"/>
                <a:gd name="T13" fmla="*/ 3 h 48"/>
                <a:gd name="T14" fmla="*/ 4 w 48"/>
                <a:gd name="T15" fmla="*/ 4 h 48"/>
                <a:gd name="T16" fmla="*/ 3 w 48"/>
                <a:gd name="T17" fmla="*/ 5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7" y="48"/>
                    <a:pt x="11" y="46"/>
                    <a:pt x="7" y="41"/>
                  </a:cubicBezTo>
                  <a:cubicBezTo>
                    <a:pt x="2" y="37"/>
                    <a:pt x="0" y="31"/>
                    <a:pt x="0" y="24"/>
                  </a:cubicBezTo>
                  <a:cubicBezTo>
                    <a:pt x="0" y="18"/>
                    <a:pt x="2" y="12"/>
                    <a:pt x="7" y="7"/>
                  </a:cubicBezTo>
                  <a:cubicBezTo>
                    <a:pt x="11" y="3"/>
                    <a:pt x="17" y="0"/>
                    <a:pt x="24" y="0"/>
                  </a:cubicBezTo>
                  <a:cubicBezTo>
                    <a:pt x="30" y="0"/>
                    <a:pt x="36" y="3"/>
                    <a:pt x="41" y="7"/>
                  </a:cubicBezTo>
                  <a:cubicBezTo>
                    <a:pt x="45" y="12"/>
                    <a:pt x="48" y="18"/>
                    <a:pt x="48" y="24"/>
                  </a:cubicBezTo>
                  <a:cubicBezTo>
                    <a:pt x="48" y="31"/>
                    <a:pt x="45" y="37"/>
                    <a:pt x="41" y="41"/>
                  </a:cubicBezTo>
                  <a:cubicBezTo>
                    <a:pt x="36" y="46"/>
                    <a:pt x="30" y="48"/>
                    <a:pt x="24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" name="Freeform 30"/>
            <p:cNvSpPr>
              <a:spLocks noChangeAspect="1" noEditPoints="1"/>
            </p:cNvSpPr>
            <p:nvPr userDrawn="1"/>
          </p:nvSpPr>
          <p:spPr bwMode="auto">
            <a:xfrm>
              <a:off x="679" y="4043"/>
              <a:ext cx="81" cy="114"/>
            </a:xfrm>
            <a:custGeom>
              <a:avLst/>
              <a:gdLst>
                <a:gd name="T0" fmla="*/ 7 w 130"/>
                <a:gd name="T1" fmla="*/ 14 h 183"/>
                <a:gd name="T2" fmla="*/ 7 w 130"/>
                <a:gd name="T3" fmla="*/ 17 h 183"/>
                <a:gd name="T4" fmla="*/ 0 w 130"/>
                <a:gd name="T5" fmla="*/ 17 h 183"/>
                <a:gd name="T6" fmla="*/ 0 w 130"/>
                <a:gd name="T7" fmla="*/ 14 h 183"/>
                <a:gd name="T8" fmla="*/ 1 w 130"/>
                <a:gd name="T9" fmla="*/ 14 h 183"/>
                <a:gd name="T10" fmla="*/ 1 w 130"/>
                <a:gd name="T11" fmla="*/ 1 h 183"/>
                <a:gd name="T12" fmla="*/ 2 w 130"/>
                <a:gd name="T13" fmla="*/ 1 h 183"/>
                <a:gd name="T14" fmla="*/ 4 w 130"/>
                <a:gd name="T15" fmla="*/ 1 h 183"/>
                <a:gd name="T16" fmla="*/ 6 w 130"/>
                <a:gd name="T17" fmla="*/ 1 h 183"/>
                <a:gd name="T18" fmla="*/ 7 w 130"/>
                <a:gd name="T19" fmla="*/ 0 h 183"/>
                <a:gd name="T20" fmla="*/ 11 w 130"/>
                <a:gd name="T21" fmla="*/ 1 h 183"/>
                <a:gd name="T22" fmla="*/ 12 w 130"/>
                <a:gd name="T23" fmla="*/ 6 h 183"/>
                <a:gd name="T24" fmla="*/ 11 w 130"/>
                <a:gd name="T25" fmla="*/ 10 h 183"/>
                <a:gd name="T26" fmla="*/ 7 w 130"/>
                <a:gd name="T27" fmla="*/ 12 h 183"/>
                <a:gd name="T28" fmla="*/ 5 w 130"/>
                <a:gd name="T29" fmla="*/ 11 h 183"/>
                <a:gd name="T30" fmla="*/ 5 w 130"/>
                <a:gd name="T31" fmla="*/ 14 h 183"/>
                <a:gd name="T32" fmla="*/ 7 w 130"/>
                <a:gd name="T33" fmla="*/ 14 h 183"/>
                <a:gd name="T34" fmla="*/ 7 w 130"/>
                <a:gd name="T35" fmla="*/ 4 h 183"/>
                <a:gd name="T36" fmla="*/ 6 w 130"/>
                <a:gd name="T37" fmla="*/ 4 h 183"/>
                <a:gd name="T38" fmla="*/ 5 w 130"/>
                <a:gd name="T39" fmla="*/ 6 h 183"/>
                <a:gd name="T40" fmla="*/ 6 w 130"/>
                <a:gd name="T41" fmla="*/ 7 h 183"/>
                <a:gd name="T42" fmla="*/ 7 w 130"/>
                <a:gd name="T43" fmla="*/ 8 h 183"/>
                <a:gd name="T44" fmla="*/ 7 w 130"/>
                <a:gd name="T45" fmla="*/ 7 h 183"/>
                <a:gd name="T46" fmla="*/ 8 w 130"/>
                <a:gd name="T47" fmla="*/ 6 h 183"/>
                <a:gd name="T48" fmla="*/ 7 w 130"/>
                <a:gd name="T49" fmla="*/ 4 h 183"/>
                <a:gd name="T50" fmla="*/ 7 w 130"/>
                <a:gd name="T51" fmla="*/ 4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0" h="183">
                  <a:moveTo>
                    <a:pt x="69" y="147"/>
                  </a:moveTo>
                  <a:cubicBezTo>
                    <a:pt x="69" y="183"/>
                    <a:pt x="69" y="183"/>
                    <a:pt x="6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4" y="13"/>
                    <a:pt x="49" y="8"/>
                    <a:pt x="56" y="5"/>
                  </a:cubicBezTo>
                  <a:cubicBezTo>
                    <a:pt x="62" y="2"/>
                    <a:pt x="69" y="0"/>
                    <a:pt x="77" y="0"/>
                  </a:cubicBezTo>
                  <a:cubicBezTo>
                    <a:pt x="93" y="0"/>
                    <a:pt x="105" y="6"/>
                    <a:pt x="115" y="18"/>
                  </a:cubicBezTo>
                  <a:cubicBezTo>
                    <a:pt x="125" y="30"/>
                    <a:pt x="130" y="45"/>
                    <a:pt x="130" y="62"/>
                  </a:cubicBezTo>
                  <a:cubicBezTo>
                    <a:pt x="130" y="80"/>
                    <a:pt x="125" y="94"/>
                    <a:pt x="115" y="106"/>
                  </a:cubicBezTo>
                  <a:cubicBezTo>
                    <a:pt x="105" y="118"/>
                    <a:pt x="92" y="124"/>
                    <a:pt x="77" y="124"/>
                  </a:cubicBezTo>
                  <a:cubicBezTo>
                    <a:pt x="69" y="124"/>
                    <a:pt x="62" y="123"/>
                    <a:pt x="55" y="119"/>
                  </a:cubicBezTo>
                  <a:cubicBezTo>
                    <a:pt x="55" y="147"/>
                    <a:pt x="55" y="147"/>
                    <a:pt x="55" y="147"/>
                  </a:cubicBezTo>
                  <a:lnTo>
                    <a:pt x="69" y="147"/>
                  </a:lnTo>
                  <a:close/>
                  <a:moveTo>
                    <a:pt x="72" y="37"/>
                  </a:moveTo>
                  <a:cubicBezTo>
                    <a:pt x="67" y="37"/>
                    <a:pt x="63" y="40"/>
                    <a:pt x="60" y="45"/>
                  </a:cubicBezTo>
                  <a:cubicBezTo>
                    <a:pt x="56" y="50"/>
                    <a:pt x="55" y="56"/>
                    <a:pt x="55" y="62"/>
                  </a:cubicBezTo>
                  <a:cubicBezTo>
                    <a:pt x="55" y="69"/>
                    <a:pt x="56" y="75"/>
                    <a:pt x="60" y="80"/>
                  </a:cubicBezTo>
                  <a:cubicBezTo>
                    <a:pt x="63" y="85"/>
                    <a:pt x="67" y="88"/>
                    <a:pt x="72" y="88"/>
                  </a:cubicBezTo>
                  <a:cubicBezTo>
                    <a:pt x="77" y="88"/>
                    <a:pt x="81" y="85"/>
                    <a:pt x="84" y="80"/>
                  </a:cubicBezTo>
                  <a:cubicBezTo>
                    <a:pt x="87" y="75"/>
                    <a:pt x="89" y="69"/>
                    <a:pt x="89" y="62"/>
                  </a:cubicBezTo>
                  <a:cubicBezTo>
                    <a:pt x="89" y="55"/>
                    <a:pt x="87" y="49"/>
                    <a:pt x="84" y="44"/>
                  </a:cubicBezTo>
                  <a:cubicBezTo>
                    <a:pt x="81" y="40"/>
                    <a:pt x="77" y="37"/>
                    <a:pt x="7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1" name="Freeform 31"/>
            <p:cNvSpPr>
              <a:spLocks noChangeAspect="1"/>
            </p:cNvSpPr>
            <p:nvPr userDrawn="1"/>
          </p:nvSpPr>
          <p:spPr bwMode="auto">
            <a:xfrm>
              <a:off x="776" y="4043"/>
              <a:ext cx="54" cy="76"/>
            </a:xfrm>
            <a:custGeom>
              <a:avLst/>
              <a:gdLst>
                <a:gd name="T0" fmla="*/ 5 w 86"/>
                <a:gd name="T1" fmla="*/ 8 h 122"/>
                <a:gd name="T2" fmla="*/ 6 w 86"/>
                <a:gd name="T3" fmla="*/ 8 h 122"/>
                <a:gd name="T4" fmla="*/ 6 w 86"/>
                <a:gd name="T5" fmla="*/ 11 h 122"/>
                <a:gd name="T6" fmla="*/ 0 w 86"/>
                <a:gd name="T7" fmla="*/ 11 h 122"/>
                <a:gd name="T8" fmla="*/ 0 w 86"/>
                <a:gd name="T9" fmla="*/ 8 h 122"/>
                <a:gd name="T10" fmla="*/ 1 w 86"/>
                <a:gd name="T11" fmla="*/ 8 h 122"/>
                <a:gd name="T12" fmla="*/ 1 w 86"/>
                <a:gd name="T13" fmla="*/ 4 h 122"/>
                <a:gd name="T14" fmla="*/ 0 w 86"/>
                <a:gd name="T15" fmla="*/ 4 h 122"/>
                <a:gd name="T16" fmla="*/ 0 w 86"/>
                <a:gd name="T17" fmla="*/ 1 h 122"/>
                <a:gd name="T18" fmla="*/ 4 w 86"/>
                <a:gd name="T19" fmla="*/ 1 h 122"/>
                <a:gd name="T20" fmla="*/ 4 w 86"/>
                <a:gd name="T21" fmla="*/ 1 h 122"/>
                <a:gd name="T22" fmla="*/ 6 w 86"/>
                <a:gd name="T23" fmla="*/ 1 h 122"/>
                <a:gd name="T24" fmla="*/ 8 w 86"/>
                <a:gd name="T25" fmla="*/ 0 h 122"/>
                <a:gd name="T26" fmla="*/ 8 w 86"/>
                <a:gd name="T27" fmla="*/ 1 h 122"/>
                <a:gd name="T28" fmla="*/ 8 w 86"/>
                <a:gd name="T29" fmla="*/ 1 h 122"/>
                <a:gd name="T30" fmla="*/ 8 w 86"/>
                <a:gd name="T31" fmla="*/ 6 h 122"/>
                <a:gd name="T32" fmla="*/ 8 w 86"/>
                <a:gd name="T33" fmla="*/ 6 h 122"/>
                <a:gd name="T34" fmla="*/ 5 w 86"/>
                <a:gd name="T35" fmla="*/ 4 h 122"/>
                <a:gd name="T36" fmla="*/ 5 w 86"/>
                <a:gd name="T37" fmla="*/ 8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6" h="122">
                  <a:moveTo>
                    <a:pt x="53" y="86"/>
                  </a:moveTo>
                  <a:cubicBezTo>
                    <a:pt x="65" y="86"/>
                    <a:pt x="65" y="86"/>
                    <a:pt x="65" y="86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4" y="13"/>
                    <a:pt x="49" y="9"/>
                    <a:pt x="56" y="5"/>
                  </a:cubicBezTo>
                  <a:cubicBezTo>
                    <a:pt x="62" y="2"/>
                    <a:pt x="68" y="0"/>
                    <a:pt x="75" y="0"/>
                  </a:cubicBezTo>
                  <a:cubicBezTo>
                    <a:pt x="77" y="0"/>
                    <a:pt x="79" y="1"/>
                    <a:pt x="81" y="1"/>
                  </a:cubicBezTo>
                  <a:cubicBezTo>
                    <a:pt x="82" y="1"/>
                    <a:pt x="84" y="2"/>
                    <a:pt x="86" y="2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3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2" name="Freeform 32"/>
            <p:cNvSpPr>
              <a:spLocks noChangeAspect="1" noEditPoints="1"/>
            </p:cNvSpPr>
            <p:nvPr userDrawn="1"/>
          </p:nvSpPr>
          <p:spPr bwMode="auto">
            <a:xfrm>
              <a:off x="846" y="4043"/>
              <a:ext cx="76" cy="77"/>
            </a:xfrm>
            <a:custGeom>
              <a:avLst/>
              <a:gdLst>
                <a:gd name="T0" fmla="*/ 6 w 122"/>
                <a:gd name="T1" fmla="*/ 12 h 124"/>
                <a:gd name="T2" fmla="*/ 1 w 122"/>
                <a:gd name="T3" fmla="*/ 10 h 124"/>
                <a:gd name="T4" fmla="*/ 0 w 122"/>
                <a:gd name="T5" fmla="*/ 6 h 124"/>
                <a:gd name="T6" fmla="*/ 1 w 122"/>
                <a:gd name="T7" fmla="*/ 1 h 124"/>
                <a:gd name="T8" fmla="*/ 6 w 122"/>
                <a:gd name="T9" fmla="*/ 0 h 124"/>
                <a:gd name="T10" fmla="*/ 10 w 122"/>
                <a:gd name="T11" fmla="*/ 1 h 124"/>
                <a:gd name="T12" fmla="*/ 11 w 122"/>
                <a:gd name="T13" fmla="*/ 6 h 124"/>
                <a:gd name="T14" fmla="*/ 10 w 122"/>
                <a:gd name="T15" fmla="*/ 10 h 124"/>
                <a:gd name="T16" fmla="*/ 6 w 122"/>
                <a:gd name="T17" fmla="*/ 12 h 124"/>
                <a:gd name="T18" fmla="*/ 6 w 122"/>
                <a:gd name="T19" fmla="*/ 4 h 124"/>
                <a:gd name="T20" fmla="*/ 4 w 122"/>
                <a:gd name="T21" fmla="*/ 4 h 124"/>
                <a:gd name="T22" fmla="*/ 4 w 122"/>
                <a:gd name="T23" fmla="*/ 6 h 124"/>
                <a:gd name="T24" fmla="*/ 4 w 122"/>
                <a:gd name="T25" fmla="*/ 7 h 124"/>
                <a:gd name="T26" fmla="*/ 6 w 122"/>
                <a:gd name="T27" fmla="*/ 8 h 124"/>
                <a:gd name="T28" fmla="*/ 7 w 122"/>
                <a:gd name="T29" fmla="*/ 7 h 124"/>
                <a:gd name="T30" fmla="*/ 7 w 122"/>
                <a:gd name="T31" fmla="*/ 6 h 124"/>
                <a:gd name="T32" fmla="*/ 7 w 122"/>
                <a:gd name="T33" fmla="*/ 4 h 124"/>
                <a:gd name="T34" fmla="*/ 6 w 122"/>
                <a:gd name="T35" fmla="*/ 4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2" h="124">
                  <a:moveTo>
                    <a:pt x="61" y="124"/>
                  </a:moveTo>
                  <a:cubicBezTo>
                    <a:pt x="43" y="124"/>
                    <a:pt x="29" y="118"/>
                    <a:pt x="17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1"/>
                    <a:pt x="17" y="19"/>
                  </a:cubicBezTo>
                  <a:cubicBezTo>
                    <a:pt x="29" y="6"/>
                    <a:pt x="43" y="0"/>
                    <a:pt x="61" y="0"/>
                  </a:cubicBezTo>
                  <a:cubicBezTo>
                    <a:pt x="78" y="0"/>
                    <a:pt x="92" y="6"/>
                    <a:pt x="104" y="18"/>
                  </a:cubicBezTo>
                  <a:cubicBezTo>
                    <a:pt x="116" y="30"/>
                    <a:pt x="122" y="45"/>
                    <a:pt x="122" y="62"/>
                  </a:cubicBezTo>
                  <a:cubicBezTo>
                    <a:pt x="122" y="79"/>
                    <a:pt x="116" y="94"/>
                    <a:pt x="104" y="106"/>
                  </a:cubicBezTo>
                  <a:cubicBezTo>
                    <a:pt x="92" y="118"/>
                    <a:pt x="78" y="124"/>
                    <a:pt x="61" y="124"/>
                  </a:cubicBezTo>
                  <a:close/>
                  <a:moveTo>
                    <a:pt x="61" y="37"/>
                  </a:moveTo>
                  <a:cubicBezTo>
                    <a:pt x="55" y="37"/>
                    <a:pt x="50" y="40"/>
                    <a:pt x="46" y="44"/>
                  </a:cubicBezTo>
                  <a:cubicBezTo>
                    <a:pt x="42" y="49"/>
                    <a:pt x="40" y="55"/>
                    <a:pt x="40" y="62"/>
                  </a:cubicBezTo>
                  <a:cubicBezTo>
                    <a:pt x="40" y="69"/>
                    <a:pt x="42" y="75"/>
                    <a:pt x="46" y="80"/>
                  </a:cubicBezTo>
                  <a:cubicBezTo>
                    <a:pt x="50" y="85"/>
                    <a:pt x="55" y="88"/>
                    <a:pt x="61" y="88"/>
                  </a:cubicBezTo>
                  <a:cubicBezTo>
                    <a:pt x="66" y="88"/>
                    <a:pt x="71" y="85"/>
                    <a:pt x="75" y="80"/>
                  </a:cubicBezTo>
                  <a:cubicBezTo>
                    <a:pt x="79" y="75"/>
                    <a:pt x="81" y="69"/>
                    <a:pt x="81" y="62"/>
                  </a:cubicBezTo>
                  <a:cubicBezTo>
                    <a:pt x="81" y="55"/>
                    <a:pt x="79" y="49"/>
                    <a:pt x="75" y="44"/>
                  </a:cubicBezTo>
                  <a:cubicBezTo>
                    <a:pt x="71" y="40"/>
                    <a:pt x="66" y="37"/>
                    <a:pt x="61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3" name="Freeform 33"/>
            <p:cNvSpPr>
              <a:spLocks noChangeAspect="1" noEditPoints="1"/>
            </p:cNvSpPr>
            <p:nvPr userDrawn="1"/>
          </p:nvSpPr>
          <p:spPr bwMode="auto">
            <a:xfrm>
              <a:off x="932" y="4043"/>
              <a:ext cx="73" cy="114"/>
            </a:xfrm>
            <a:custGeom>
              <a:avLst/>
              <a:gdLst>
                <a:gd name="T0" fmla="*/ 6 w 116"/>
                <a:gd name="T1" fmla="*/ 17 h 183"/>
                <a:gd name="T2" fmla="*/ 3 w 116"/>
                <a:gd name="T3" fmla="*/ 16 h 183"/>
                <a:gd name="T4" fmla="*/ 1 w 116"/>
                <a:gd name="T5" fmla="*/ 14 h 183"/>
                <a:gd name="T6" fmla="*/ 3 w 116"/>
                <a:gd name="T7" fmla="*/ 13 h 183"/>
                <a:gd name="T8" fmla="*/ 4 w 116"/>
                <a:gd name="T9" fmla="*/ 14 h 183"/>
                <a:gd name="T10" fmla="*/ 5 w 116"/>
                <a:gd name="T11" fmla="*/ 14 h 183"/>
                <a:gd name="T12" fmla="*/ 7 w 116"/>
                <a:gd name="T13" fmla="*/ 13 h 183"/>
                <a:gd name="T14" fmla="*/ 8 w 116"/>
                <a:gd name="T15" fmla="*/ 12 h 183"/>
                <a:gd name="T16" fmla="*/ 8 w 116"/>
                <a:gd name="T17" fmla="*/ 11 h 183"/>
                <a:gd name="T18" fmla="*/ 5 w 116"/>
                <a:gd name="T19" fmla="*/ 12 h 183"/>
                <a:gd name="T20" fmla="*/ 2 w 116"/>
                <a:gd name="T21" fmla="*/ 10 h 183"/>
                <a:gd name="T22" fmla="*/ 0 w 116"/>
                <a:gd name="T23" fmla="*/ 6 h 183"/>
                <a:gd name="T24" fmla="*/ 2 w 116"/>
                <a:gd name="T25" fmla="*/ 1 h 183"/>
                <a:gd name="T26" fmla="*/ 5 w 116"/>
                <a:gd name="T27" fmla="*/ 0 h 183"/>
                <a:gd name="T28" fmla="*/ 8 w 116"/>
                <a:gd name="T29" fmla="*/ 1 h 183"/>
                <a:gd name="T30" fmla="*/ 9 w 116"/>
                <a:gd name="T31" fmla="*/ 1 h 183"/>
                <a:gd name="T32" fmla="*/ 10 w 116"/>
                <a:gd name="T33" fmla="*/ 1 h 183"/>
                <a:gd name="T34" fmla="*/ 11 w 116"/>
                <a:gd name="T35" fmla="*/ 1 h 183"/>
                <a:gd name="T36" fmla="*/ 11 w 116"/>
                <a:gd name="T37" fmla="*/ 12 h 183"/>
                <a:gd name="T38" fmla="*/ 10 w 116"/>
                <a:gd name="T39" fmla="*/ 16 h 183"/>
                <a:gd name="T40" fmla="*/ 6 w 116"/>
                <a:gd name="T41" fmla="*/ 17 h 183"/>
                <a:gd name="T42" fmla="*/ 6 w 116"/>
                <a:gd name="T43" fmla="*/ 4 h 183"/>
                <a:gd name="T44" fmla="*/ 4 w 116"/>
                <a:gd name="T45" fmla="*/ 4 h 183"/>
                <a:gd name="T46" fmla="*/ 4 w 116"/>
                <a:gd name="T47" fmla="*/ 6 h 183"/>
                <a:gd name="T48" fmla="*/ 4 w 116"/>
                <a:gd name="T49" fmla="*/ 7 h 183"/>
                <a:gd name="T50" fmla="*/ 6 w 116"/>
                <a:gd name="T51" fmla="*/ 8 h 183"/>
                <a:gd name="T52" fmla="*/ 7 w 116"/>
                <a:gd name="T53" fmla="*/ 7 h 183"/>
                <a:gd name="T54" fmla="*/ 8 w 116"/>
                <a:gd name="T55" fmla="*/ 6 h 183"/>
                <a:gd name="T56" fmla="*/ 7 w 116"/>
                <a:gd name="T57" fmla="*/ 4 h 183"/>
                <a:gd name="T58" fmla="*/ 6 w 116"/>
                <a:gd name="T59" fmla="*/ 4 h 1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6" h="183">
                  <a:moveTo>
                    <a:pt x="61" y="183"/>
                  </a:moveTo>
                  <a:cubicBezTo>
                    <a:pt x="50" y="183"/>
                    <a:pt x="41" y="180"/>
                    <a:pt x="32" y="175"/>
                  </a:cubicBezTo>
                  <a:cubicBezTo>
                    <a:pt x="23" y="169"/>
                    <a:pt x="16" y="162"/>
                    <a:pt x="12" y="153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32" y="140"/>
                    <a:pt x="36" y="143"/>
                    <a:pt x="41" y="145"/>
                  </a:cubicBezTo>
                  <a:cubicBezTo>
                    <a:pt x="45" y="147"/>
                    <a:pt x="50" y="149"/>
                    <a:pt x="54" y="149"/>
                  </a:cubicBezTo>
                  <a:cubicBezTo>
                    <a:pt x="61" y="149"/>
                    <a:pt x="66" y="147"/>
                    <a:pt x="70" y="143"/>
                  </a:cubicBezTo>
                  <a:cubicBezTo>
                    <a:pt x="74" y="139"/>
                    <a:pt x="76" y="133"/>
                    <a:pt x="76" y="125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69" y="123"/>
                    <a:pt x="61" y="124"/>
                    <a:pt x="53" y="124"/>
                  </a:cubicBezTo>
                  <a:cubicBezTo>
                    <a:pt x="38" y="124"/>
                    <a:pt x="25" y="118"/>
                    <a:pt x="15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0"/>
                    <a:pt x="15" y="18"/>
                  </a:cubicBezTo>
                  <a:cubicBezTo>
                    <a:pt x="25" y="6"/>
                    <a:pt x="38" y="0"/>
                    <a:pt x="53" y="0"/>
                  </a:cubicBezTo>
                  <a:cubicBezTo>
                    <a:pt x="61" y="0"/>
                    <a:pt x="68" y="2"/>
                    <a:pt x="75" y="5"/>
                  </a:cubicBezTo>
                  <a:cubicBezTo>
                    <a:pt x="81" y="8"/>
                    <a:pt x="87" y="13"/>
                    <a:pt x="91" y="19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41"/>
                    <a:pt x="110" y="156"/>
                    <a:pt x="100" y="167"/>
                  </a:cubicBezTo>
                  <a:cubicBezTo>
                    <a:pt x="90" y="177"/>
                    <a:pt x="77" y="183"/>
                    <a:pt x="61" y="183"/>
                  </a:cubicBezTo>
                  <a:close/>
                  <a:moveTo>
                    <a:pt x="58" y="37"/>
                  </a:moveTo>
                  <a:cubicBezTo>
                    <a:pt x="53" y="37"/>
                    <a:pt x="49" y="40"/>
                    <a:pt x="46" y="44"/>
                  </a:cubicBezTo>
                  <a:cubicBezTo>
                    <a:pt x="43" y="49"/>
                    <a:pt x="41" y="55"/>
                    <a:pt x="41" y="62"/>
                  </a:cubicBezTo>
                  <a:cubicBezTo>
                    <a:pt x="41" y="69"/>
                    <a:pt x="43" y="75"/>
                    <a:pt x="46" y="80"/>
                  </a:cubicBezTo>
                  <a:cubicBezTo>
                    <a:pt x="49" y="85"/>
                    <a:pt x="54" y="88"/>
                    <a:pt x="58" y="88"/>
                  </a:cubicBezTo>
                  <a:cubicBezTo>
                    <a:pt x="63" y="88"/>
                    <a:pt x="67" y="85"/>
                    <a:pt x="71" y="80"/>
                  </a:cubicBezTo>
                  <a:cubicBezTo>
                    <a:pt x="74" y="76"/>
                    <a:pt x="76" y="70"/>
                    <a:pt x="76" y="62"/>
                  </a:cubicBezTo>
                  <a:cubicBezTo>
                    <a:pt x="76" y="55"/>
                    <a:pt x="74" y="50"/>
                    <a:pt x="71" y="45"/>
                  </a:cubicBezTo>
                  <a:cubicBezTo>
                    <a:pt x="67" y="40"/>
                    <a:pt x="63" y="37"/>
                    <a:pt x="5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4" name="Freeform 34"/>
            <p:cNvSpPr>
              <a:spLocks noChangeAspect="1" noEditPoints="1"/>
            </p:cNvSpPr>
            <p:nvPr userDrawn="1"/>
          </p:nvSpPr>
          <p:spPr bwMode="auto">
            <a:xfrm>
              <a:off x="1020" y="4043"/>
              <a:ext cx="73" cy="77"/>
            </a:xfrm>
            <a:custGeom>
              <a:avLst/>
              <a:gdLst>
                <a:gd name="T0" fmla="*/ 7 w 117"/>
                <a:gd name="T1" fmla="*/ 9 h 124"/>
                <a:gd name="T2" fmla="*/ 9 w 117"/>
                <a:gd name="T3" fmla="*/ 9 h 124"/>
                <a:gd name="T4" fmla="*/ 11 w 117"/>
                <a:gd name="T5" fmla="*/ 7 h 124"/>
                <a:gd name="T6" fmla="*/ 11 w 117"/>
                <a:gd name="T7" fmla="*/ 10 h 124"/>
                <a:gd name="T8" fmla="*/ 6 w 117"/>
                <a:gd name="T9" fmla="*/ 12 h 124"/>
                <a:gd name="T10" fmla="*/ 1 w 117"/>
                <a:gd name="T11" fmla="*/ 10 h 124"/>
                <a:gd name="T12" fmla="*/ 0 w 117"/>
                <a:gd name="T13" fmla="*/ 6 h 124"/>
                <a:gd name="T14" fmla="*/ 1 w 117"/>
                <a:gd name="T15" fmla="*/ 1 h 124"/>
                <a:gd name="T16" fmla="*/ 6 w 117"/>
                <a:gd name="T17" fmla="*/ 0 h 124"/>
                <a:gd name="T18" fmla="*/ 10 w 117"/>
                <a:gd name="T19" fmla="*/ 1 h 124"/>
                <a:gd name="T20" fmla="*/ 11 w 117"/>
                <a:gd name="T21" fmla="*/ 4 h 124"/>
                <a:gd name="T22" fmla="*/ 11 w 117"/>
                <a:gd name="T23" fmla="*/ 7 h 124"/>
                <a:gd name="T24" fmla="*/ 4 w 117"/>
                <a:gd name="T25" fmla="*/ 7 h 124"/>
                <a:gd name="T26" fmla="*/ 6 w 117"/>
                <a:gd name="T27" fmla="*/ 8 h 124"/>
                <a:gd name="T28" fmla="*/ 7 w 117"/>
                <a:gd name="T29" fmla="*/ 9 h 124"/>
                <a:gd name="T30" fmla="*/ 7 w 117"/>
                <a:gd name="T31" fmla="*/ 4 h 124"/>
                <a:gd name="T32" fmla="*/ 7 w 117"/>
                <a:gd name="T33" fmla="*/ 4 h 124"/>
                <a:gd name="T34" fmla="*/ 7 w 117"/>
                <a:gd name="T35" fmla="*/ 4 h 124"/>
                <a:gd name="T36" fmla="*/ 7 w 117"/>
                <a:gd name="T37" fmla="*/ 4 h 124"/>
                <a:gd name="T38" fmla="*/ 6 w 117"/>
                <a:gd name="T39" fmla="*/ 2 h 124"/>
                <a:gd name="T40" fmla="*/ 4 w 117"/>
                <a:gd name="T41" fmla="*/ 4 h 124"/>
                <a:gd name="T42" fmla="*/ 4 w 117"/>
                <a:gd name="T43" fmla="*/ 4 h 124"/>
                <a:gd name="T44" fmla="*/ 7 w 117"/>
                <a:gd name="T45" fmla="*/ 4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7" h="124">
                  <a:moveTo>
                    <a:pt x="76" y="94"/>
                  </a:moveTo>
                  <a:cubicBezTo>
                    <a:pt x="82" y="94"/>
                    <a:pt x="88" y="93"/>
                    <a:pt x="93" y="91"/>
                  </a:cubicBezTo>
                  <a:cubicBezTo>
                    <a:pt x="99" y="90"/>
                    <a:pt x="104" y="87"/>
                    <a:pt x="110" y="85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03" y="118"/>
                    <a:pt x="85" y="124"/>
                    <a:pt x="63" y="124"/>
                  </a:cubicBezTo>
                  <a:cubicBezTo>
                    <a:pt x="45" y="124"/>
                    <a:pt x="29" y="118"/>
                    <a:pt x="18" y="107"/>
                  </a:cubicBezTo>
                  <a:cubicBezTo>
                    <a:pt x="6" y="95"/>
                    <a:pt x="0" y="80"/>
                    <a:pt x="0" y="62"/>
                  </a:cubicBezTo>
                  <a:cubicBezTo>
                    <a:pt x="0" y="45"/>
                    <a:pt x="6" y="30"/>
                    <a:pt x="18" y="18"/>
                  </a:cubicBezTo>
                  <a:cubicBezTo>
                    <a:pt x="29" y="6"/>
                    <a:pt x="44" y="0"/>
                    <a:pt x="63" y="0"/>
                  </a:cubicBezTo>
                  <a:cubicBezTo>
                    <a:pt x="79" y="0"/>
                    <a:pt x="92" y="5"/>
                    <a:pt x="102" y="16"/>
                  </a:cubicBezTo>
                  <a:cubicBezTo>
                    <a:pt x="112" y="26"/>
                    <a:pt x="117" y="38"/>
                    <a:pt x="117" y="52"/>
                  </a:cubicBezTo>
                  <a:cubicBezTo>
                    <a:pt x="117" y="61"/>
                    <a:pt x="115" y="69"/>
                    <a:pt x="111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6" y="82"/>
                    <a:pt x="51" y="86"/>
                    <a:pt x="57" y="89"/>
                  </a:cubicBezTo>
                  <a:cubicBezTo>
                    <a:pt x="62" y="92"/>
                    <a:pt x="69" y="94"/>
                    <a:pt x="76" y="94"/>
                  </a:cubicBezTo>
                  <a:close/>
                  <a:moveTo>
                    <a:pt x="81" y="49"/>
                  </a:moveTo>
                  <a:cubicBezTo>
                    <a:pt x="82" y="49"/>
                    <a:pt x="82" y="48"/>
                    <a:pt x="82" y="47"/>
                  </a:cubicBezTo>
                  <a:cubicBezTo>
                    <a:pt x="82" y="47"/>
                    <a:pt x="82" y="46"/>
                    <a:pt x="82" y="46"/>
                  </a:cubicBezTo>
                  <a:cubicBezTo>
                    <a:pt x="82" y="42"/>
                    <a:pt x="80" y="38"/>
                    <a:pt x="77" y="35"/>
                  </a:cubicBezTo>
                  <a:cubicBezTo>
                    <a:pt x="74" y="33"/>
                    <a:pt x="70" y="31"/>
                    <a:pt x="65" y="31"/>
                  </a:cubicBezTo>
                  <a:cubicBezTo>
                    <a:pt x="60" y="31"/>
                    <a:pt x="56" y="33"/>
                    <a:pt x="51" y="36"/>
                  </a:cubicBezTo>
                  <a:cubicBezTo>
                    <a:pt x="47" y="39"/>
                    <a:pt x="44" y="43"/>
                    <a:pt x="43" y="49"/>
                  </a:cubicBezTo>
                  <a:lnTo>
                    <a:pt x="81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" name="Freeform 35"/>
            <p:cNvSpPr>
              <a:spLocks noChangeAspect="1"/>
            </p:cNvSpPr>
            <p:nvPr userDrawn="1"/>
          </p:nvSpPr>
          <p:spPr bwMode="auto">
            <a:xfrm>
              <a:off x="1108" y="4090"/>
              <a:ext cx="30" cy="30"/>
            </a:xfrm>
            <a:custGeom>
              <a:avLst/>
              <a:gdLst>
                <a:gd name="T0" fmla="*/ 3 w 48"/>
                <a:gd name="T1" fmla="*/ 5 h 48"/>
                <a:gd name="T2" fmla="*/ 1 w 48"/>
                <a:gd name="T3" fmla="*/ 4 h 48"/>
                <a:gd name="T4" fmla="*/ 0 w 48"/>
                <a:gd name="T5" fmla="*/ 3 h 48"/>
                <a:gd name="T6" fmla="*/ 1 w 48"/>
                <a:gd name="T7" fmla="*/ 1 h 48"/>
                <a:gd name="T8" fmla="*/ 3 w 48"/>
                <a:gd name="T9" fmla="*/ 0 h 48"/>
                <a:gd name="T10" fmla="*/ 4 w 48"/>
                <a:gd name="T11" fmla="*/ 1 h 48"/>
                <a:gd name="T12" fmla="*/ 5 w 48"/>
                <a:gd name="T13" fmla="*/ 3 h 48"/>
                <a:gd name="T14" fmla="*/ 4 w 48"/>
                <a:gd name="T15" fmla="*/ 4 h 48"/>
                <a:gd name="T16" fmla="*/ 3 w 48"/>
                <a:gd name="T17" fmla="*/ 5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7" y="48"/>
                    <a:pt x="12" y="46"/>
                    <a:pt x="7" y="41"/>
                  </a:cubicBezTo>
                  <a:cubicBezTo>
                    <a:pt x="3" y="37"/>
                    <a:pt x="0" y="31"/>
                    <a:pt x="0" y="24"/>
                  </a:cubicBezTo>
                  <a:cubicBezTo>
                    <a:pt x="0" y="18"/>
                    <a:pt x="3" y="12"/>
                    <a:pt x="7" y="7"/>
                  </a:cubicBezTo>
                  <a:cubicBezTo>
                    <a:pt x="12" y="3"/>
                    <a:pt x="17" y="0"/>
                    <a:pt x="24" y="0"/>
                  </a:cubicBezTo>
                  <a:cubicBezTo>
                    <a:pt x="31" y="0"/>
                    <a:pt x="37" y="3"/>
                    <a:pt x="41" y="7"/>
                  </a:cubicBezTo>
                  <a:cubicBezTo>
                    <a:pt x="46" y="12"/>
                    <a:pt x="48" y="18"/>
                    <a:pt x="48" y="24"/>
                  </a:cubicBezTo>
                  <a:cubicBezTo>
                    <a:pt x="48" y="31"/>
                    <a:pt x="46" y="37"/>
                    <a:pt x="41" y="41"/>
                  </a:cubicBezTo>
                  <a:cubicBezTo>
                    <a:pt x="37" y="46"/>
                    <a:pt x="31" y="48"/>
                    <a:pt x="24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6" name="Freeform 36"/>
            <p:cNvSpPr>
              <a:spLocks noChangeAspect="1" noEditPoints="1"/>
            </p:cNvSpPr>
            <p:nvPr userDrawn="1"/>
          </p:nvSpPr>
          <p:spPr bwMode="auto">
            <a:xfrm>
              <a:off x="1156" y="4043"/>
              <a:ext cx="72" cy="77"/>
            </a:xfrm>
            <a:custGeom>
              <a:avLst/>
              <a:gdLst>
                <a:gd name="T0" fmla="*/ 10 w 115"/>
                <a:gd name="T1" fmla="*/ 1 h 124"/>
                <a:gd name="T2" fmla="*/ 11 w 115"/>
                <a:gd name="T3" fmla="*/ 1 h 124"/>
                <a:gd name="T4" fmla="*/ 11 w 115"/>
                <a:gd name="T5" fmla="*/ 11 h 124"/>
                <a:gd name="T6" fmla="*/ 10 w 115"/>
                <a:gd name="T7" fmla="*/ 11 h 124"/>
                <a:gd name="T8" fmla="*/ 9 w 115"/>
                <a:gd name="T9" fmla="*/ 10 h 124"/>
                <a:gd name="T10" fmla="*/ 7 w 115"/>
                <a:gd name="T11" fmla="*/ 11 h 124"/>
                <a:gd name="T12" fmla="*/ 5 w 115"/>
                <a:gd name="T13" fmla="*/ 12 h 124"/>
                <a:gd name="T14" fmla="*/ 2 w 115"/>
                <a:gd name="T15" fmla="*/ 10 h 124"/>
                <a:gd name="T16" fmla="*/ 0 w 115"/>
                <a:gd name="T17" fmla="*/ 6 h 124"/>
                <a:gd name="T18" fmla="*/ 2 w 115"/>
                <a:gd name="T19" fmla="*/ 1 h 124"/>
                <a:gd name="T20" fmla="*/ 5 w 115"/>
                <a:gd name="T21" fmla="*/ 0 h 124"/>
                <a:gd name="T22" fmla="*/ 7 w 115"/>
                <a:gd name="T23" fmla="*/ 1 h 124"/>
                <a:gd name="T24" fmla="*/ 9 w 115"/>
                <a:gd name="T25" fmla="*/ 1 h 124"/>
                <a:gd name="T26" fmla="*/ 10 w 115"/>
                <a:gd name="T27" fmla="*/ 1 h 124"/>
                <a:gd name="T28" fmla="*/ 6 w 115"/>
                <a:gd name="T29" fmla="*/ 4 h 124"/>
                <a:gd name="T30" fmla="*/ 4 w 115"/>
                <a:gd name="T31" fmla="*/ 4 h 124"/>
                <a:gd name="T32" fmla="*/ 4 w 115"/>
                <a:gd name="T33" fmla="*/ 6 h 124"/>
                <a:gd name="T34" fmla="*/ 4 w 115"/>
                <a:gd name="T35" fmla="*/ 7 h 124"/>
                <a:gd name="T36" fmla="*/ 6 w 115"/>
                <a:gd name="T37" fmla="*/ 8 h 124"/>
                <a:gd name="T38" fmla="*/ 7 w 115"/>
                <a:gd name="T39" fmla="*/ 7 h 124"/>
                <a:gd name="T40" fmla="*/ 7 w 115"/>
                <a:gd name="T41" fmla="*/ 6 h 124"/>
                <a:gd name="T42" fmla="*/ 7 w 115"/>
                <a:gd name="T43" fmla="*/ 4 h 124"/>
                <a:gd name="T44" fmla="*/ 6 w 115"/>
                <a:gd name="T45" fmla="*/ 4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5" h="124">
                  <a:moveTo>
                    <a:pt x="103" y="2"/>
                  </a:moveTo>
                  <a:cubicBezTo>
                    <a:pt x="115" y="2"/>
                    <a:pt x="115" y="2"/>
                    <a:pt x="115" y="2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86" y="112"/>
                    <a:pt x="81" y="116"/>
                    <a:pt x="74" y="120"/>
                  </a:cubicBezTo>
                  <a:cubicBezTo>
                    <a:pt x="68" y="123"/>
                    <a:pt x="61" y="124"/>
                    <a:pt x="53" y="124"/>
                  </a:cubicBezTo>
                  <a:cubicBezTo>
                    <a:pt x="38" y="124"/>
                    <a:pt x="25" y="118"/>
                    <a:pt x="15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0"/>
                    <a:pt x="15" y="18"/>
                  </a:cubicBezTo>
                  <a:cubicBezTo>
                    <a:pt x="25" y="6"/>
                    <a:pt x="38" y="0"/>
                    <a:pt x="53" y="0"/>
                  </a:cubicBezTo>
                  <a:cubicBezTo>
                    <a:pt x="61" y="0"/>
                    <a:pt x="68" y="2"/>
                    <a:pt x="74" y="5"/>
                  </a:cubicBezTo>
                  <a:cubicBezTo>
                    <a:pt x="81" y="8"/>
                    <a:pt x="86" y="13"/>
                    <a:pt x="91" y="19"/>
                  </a:cubicBezTo>
                  <a:lnTo>
                    <a:pt x="103" y="2"/>
                  </a:lnTo>
                  <a:close/>
                  <a:moveTo>
                    <a:pt x="58" y="37"/>
                  </a:moveTo>
                  <a:cubicBezTo>
                    <a:pt x="53" y="37"/>
                    <a:pt x="49" y="40"/>
                    <a:pt x="46" y="44"/>
                  </a:cubicBezTo>
                  <a:cubicBezTo>
                    <a:pt x="43" y="49"/>
                    <a:pt x="41" y="55"/>
                    <a:pt x="41" y="62"/>
                  </a:cubicBezTo>
                  <a:cubicBezTo>
                    <a:pt x="41" y="69"/>
                    <a:pt x="43" y="75"/>
                    <a:pt x="46" y="80"/>
                  </a:cubicBezTo>
                  <a:cubicBezTo>
                    <a:pt x="49" y="85"/>
                    <a:pt x="53" y="88"/>
                    <a:pt x="58" y="88"/>
                  </a:cubicBezTo>
                  <a:cubicBezTo>
                    <a:pt x="63" y="88"/>
                    <a:pt x="67" y="85"/>
                    <a:pt x="70" y="80"/>
                  </a:cubicBezTo>
                  <a:cubicBezTo>
                    <a:pt x="74" y="75"/>
                    <a:pt x="75" y="69"/>
                    <a:pt x="75" y="62"/>
                  </a:cubicBezTo>
                  <a:cubicBezTo>
                    <a:pt x="75" y="55"/>
                    <a:pt x="74" y="49"/>
                    <a:pt x="70" y="44"/>
                  </a:cubicBezTo>
                  <a:cubicBezTo>
                    <a:pt x="67" y="40"/>
                    <a:pt x="63" y="37"/>
                    <a:pt x="5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7" name="Freeform 37"/>
            <p:cNvSpPr>
              <a:spLocks noChangeAspect="1"/>
            </p:cNvSpPr>
            <p:nvPr userDrawn="1"/>
          </p:nvSpPr>
          <p:spPr bwMode="auto">
            <a:xfrm>
              <a:off x="1239" y="4019"/>
              <a:ext cx="54" cy="101"/>
            </a:xfrm>
            <a:custGeom>
              <a:avLst/>
              <a:gdLst>
                <a:gd name="T0" fmla="*/ 6 w 86"/>
                <a:gd name="T1" fmla="*/ 7 h 162"/>
                <a:gd name="T2" fmla="*/ 6 w 86"/>
                <a:gd name="T3" fmla="*/ 10 h 162"/>
                <a:gd name="T4" fmla="*/ 7 w 86"/>
                <a:gd name="T5" fmla="*/ 12 h 162"/>
                <a:gd name="T6" fmla="*/ 8 w 86"/>
                <a:gd name="T7" fmla="*/ 12 h 162"/>
                <a:gd name="T8" fmla="*/ 8 w 86"/>
                <a:gd name="T9" fmla="*/ 11 h 162"/>
                <a:gd name="T10" fmla="*/ 8 w 86"/>
                <a:gd name="T11" fmla="*/ 14 h 162"/>
                <a:gd name="T12" fmla="*/ 6 w 86"/>
                <a:gd name="T13" fmla="*/ 15 h 162"/>
                <a:gd name="T14" fmla="*/ 3 w 86"/>
                <a:gd name="T15" fmla="*/ 14 h 162"/>
                <a:gd name="T16" fmla="*/ 2 w 86"/>
                <a:gd name="T17" fmla="*/ 11 h 162"/>
                <a:gd name="T18" fmla="*/ 2 w 86"/>
                <a:gd name="T19" fmla="*/ 7 h 162"/>
                <a:gd name="T20" fmla="*/ 0 w 86"/>
                <a:gd name="T21" fmla="*/ 7 h 162"/>
                <a:gd name="T22" fmla="*/ 0 w 86"/>
                <a:gd name="T23" fmla="*/ 6 h 162"/>
                <a:gd name="T24" fmla="*/ 5 w 86"/>
                <a:gd name="T25" fmla="*/ 0 h 162"/>
                <a:gd name="T26" fmla="*/ 6 w 86"/>
                <a:gd name="T27" fmla="*/ 0 h 162"/>
                <a:gd name="T28" fmla="*/ 6 w 86"/>
                <a:gd name="T29" fmla="*/ 4 h 162"/>
                <a:gd name="T30" fmla="*/ 8 w 86"/>
                <a:gd name="T31" fmla="*/ 4 h 162"/>
                <a:gd name="T32" fmla="*/ 8 w 86"/>
                <a:gd name="T33" fmla="*/ 7 h 162"/>
                <a:gd name="T34" fmla="*/ 6 w 86"/>
                <a:gd name="T35" fmla="*/ 7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6" h="162">
                  <a:moveTo>
                    <a:pt x="60" y="76"/>
                  </a:moveTo>
                  <a:cubicBezTo>
                    <a:pt x="60" y="109"/>
                    <a:pt x="60" y="109"/>
                    <a:pt x="60" y="109"/>
                  </a:cubicBezTo>
                  <a:cubicBezTo>
                    <a:pt x="60" y="120"/>
                    <a:pt x="65" y="125"/>
                    <a:pt x="74" y="125"/>
                  </a:cubicBezTo>
                  <a:cubicBezTo>
                    <a:pt x="76" y="125"/>
                    <a:pt x="78" y="125"/>
                    <a:pt x="79" y="124"/>
                  </a:cubicBezTo>
                  <a:cubicBezTo>
                    <a:pt x="80" y="124"/>
                    <a:pt x="82" y="123"/>
                    <a:pt x="84" y="121"/>
                  </a:cubicBezTo>
                  <a:cubicBezTo>
                    <a:pt x="84" y="151"/>
                    <a:pt x="84" y="151"/>
                    <a:pt x="84" y="151"/>
                  </a:cubicBezTo>
                  <a:cubicBezTo>
                    <a:pt x="77" y="158"/>
                    <a:pt x="67" y="162"/>
                    <a:pt x="56" y="162"/>
                  </a:cubicBezTo>
                  <a:cubicBezTo>
                    <a:pt x="45" y="162"/>
                    <a:pt x="36" y="158"/>
                    <a:pt x="30" y="150"/>
                  </a:cubicBezTo>
                  <a:cubicBezTo>
                    <a:pt x="23" y="142"/>
                    <a:pt x="20" y="131"/>
                    <a:pt x="20" y="117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76"/>
                    <a:pt x="86" y="76"/>
                    <a:pt x="86" y="76"/>
                  </a:cubicBezTo>
                  <a:lnTo>
                    <a:pt x="6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0C80-C384-4035-80E1-5DFE2860AE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4453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5A1FA-AA4E-4620-A84E-2080F70EBC6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8312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EFC12-4D8B-4077-8E0E-7E965BFF1A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5835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E0A97-EF57-4040-BE27-035BCFD693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82386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9C68-B669-4C36-931B-22B7724FC6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10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us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8"/>
          <p:cNvGrpSpPr>
            <a:grpSpLocks noChangeAspect="1"/>
          </p:cNvGrpSpPr>
          <p:nvPr userDrawn="1"/>
        </p:nvGrpSpPr>
        <p:grpSpPr bwMode="auto">
          <a:xfrm>
            <a:off x="463550" y="6380163"/>
            <a:ext cx="1589088" cy="219075"/>
            <a:chOff x="292" y="4019"/>
            <a:chExt cx="1001" cy="138"/>
          </a:xfrm>
        </p:grpSpPr>
        <p:sp>
          <p:nvSpPr>
            <p:cNvPr id="6" name="Freeform 26"/>
            <p:cNvSpPr>
              <a:spLocks noChangeAspect="1"/>
            </p:cNvSpPr>
            <p:nvPr userDrawn="1"/>
          </p:nvSpPr>
          <p:spPr bwMode="auto">
            <a:xfrm>
              <a:off x="292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41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6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" name="Freeform 27"/>
            <p:cNvSpPr>
              <a:spLocks noChangeAspect="1"/>
            </p:cNvSpPr>
            <p:nvPr userDrawn="1"/>
          </p:nvSpPr>
          <p:spPr bwMode="auto">
            <a:xfrm>
              <a:off x="404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41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7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" name="Freeform 28"/>
            <p:cNvSpPr>
              <a:spLocks noChangeAspect="1"/>
            </p:cNvSpPr>
            <p:nvPr userDrawn="1"/>
          </p:nvSpPr>
          <p:spPr bwMode="auto">
            <a:xfrm>
              <a:off x="516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42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7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Freeform 29"/>
            <p:cNvSpPr>
              <a:spLocks noChangeAspect="1"/>
            </p:cNvSpPr>
            <p:nvPr userDrawn="1"/>
          </p:nvSpPr>
          <p:spPr bwMode="auto">
            <a:xfrm>
              <a:off x="636" y="4090"/>
              <a:ext cx="30" cy="30"/>
            </a:xfrm>
            <a:custGeom>
              <a:avLst/>
              <a:gdLst>
                <a:gd name="T0" fmla="*/ 3 w 48"/>
                <a:gd name="T1" fmla="*/ 5 h 48"/>
                <a:gd name="T2" fmla="*/ 1 w 48"/>
                <a:gd name="T3" fmla="*/ 4 h 48"/>
                <a:gd name="T4" fmla="*/ 0 w 48"/>
                <a:gd name="T5" fmla="*/ 3 h 48"/>
                <a:gd name="T6" fmla="*/ 1 w 48"/>
                <a:gd name="T7" fmla="*/ 1 h 48"/>
                <a:gd name="T8" fmla="*/ 3 w 48"/>
                <a:gd name="T9" fmla="*/ 0 h 48"/>
                <a:gd name="T10" fmla="*/ 4 w 48"/>
                <a:gd name="T11" fmla="*/ 1 h 48"/>
                <a:gd name="T12" fmla="*/ 5 w 48"/>
                <a:gd name="T13" fmla="*/ 3 h 48"/>
                <a:gd name="T14" fmla="*/ 4 w 48"/>
                <a:gd name="T15" fmla="*/ 4 h 48"/>
                <a:gd name="T16" fmla="*/ 3 w 48"/>
                <a:gd name="T17" fmla="*/ 5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7" y="48"/>
                    <a:pt x="11" y="46"/>
                    <a:pt x="7" y="41"/>
                  </a:cubicBezTo>
                  <a:cubicBezTo>
                    <a:pt x="2" y="37"/>
                    <a:pt x="0" y="31"/>
                    <a:pt x="0" y="24"/>
                  </a:cubicBezTo>
                  <a:cubicBezTo>
                    <a:pt x="0" y="18"/>
                    <a:pt x="2" y="12"/>
                    <a:pt x="7" y="7"/>
                  </a:cubicBezTo>
                  <a:cubicBezTo>
                    <a:pt x="11" y="3"/>
                    <a:pt x="17" y="0"/>
                    <a:pt x="24" y="0"/>
                  </a:cubicBezTo>
                  <a:cubicBezTo>
                    <a:pt x="30" y="0"/>
                    <a:pt x="36" y="3"/>
                    <a:pt x="41" y="7"/>
                  </a:cubicBezTo>
                  <a:cubicBezTo>
                    <a:pt x="45" y="12"/>
                    <a:pt x="48" y="18"/>
                    <a:pt x="48" y="24"/>
                  </a:cubicBezTo>
                  <a:cubicBezTo>
                    <a:pt x="48" y="31"/>
                    <a:pt x="45" y="37"/>
                    <a:pt x="41" y="41"/>
                  </a:cubicBezTo>
                  <a:cubicBezTo>
                    <a:pt x="36" y="46"/>
                    <a:pt x="30" y="48"/>
                    <a:pt x="24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" name="Freeform 30"/>
            <p:cNvSpPr>
              <a:spLocks noChangeAspect="1" noEditPoints="1"/>
            </p:cNvSpPr>
            <p:nvPr userDrawn="1"/>
          </p:nvSpPr>
          <p:spPr bwMode="auto">
            <a:xfrm>
              <a:off x="679" y="4043"/>
              <a:ext cx="81" cy="114"/>
            </a:xfrm>
            <a:custGeom>
              <a:avLst/>
              <a:gdLst>
                <a:gd name="T0" fmla="*/ 7 w 130"/>
                <a:gd name="T1" fmla="*/ 14 h 183"/>
                <a:gd name="T2" fmla="*/ 7 w 130"/>
                <a:gd name="T3" fmla="*/ 17 h 183"/>
                <a:gd name="T4" fmla="*/ 0 w 130"/>
                <a:gd name="T5" fmla="*/ 17 h 183"/>
                <a:gd name="T6" fmla="*/ 0 w 130"/>
                <a:gd name="T7" fmla="*/ 14 h 183"/>
                <a:gd name="T8" fmla="*/ 1 w 130"/>
                <a:gd name="T9" fmla="*/ 14 h 183"/>
                <a:gd name="T10" fmla="*/ 1 w 130"/>
                <a:gd name="T11" fmla="*/ 1 h 183"/>
                <a:gd name="T12" fmla="*/ 2 w 130"/>
                <a:gd name="T13" fmla="*/ 1 h 183"/>
                <a:gd name="T14" fmla="*/ 4 w 130"/>
                <a:gd name="T15" fmla="*/ 1 h 183"/>
                <a:gd name="T16" fmla="*/ 6 w 130"/>
                <a:gd name="T17" fmla="*/ 1 h 183"/>
                <a:gd name="T18" fmla="*/ 7 w 130"/>
                <a:gd name="T19" fmla="*/ 0 h 183"/>
                <a:gd name="T20" fmla="*/ 11 w 130"/>
                <a:gd name="T21" fmla="*/ 1 h 183"/>
                <a:gd name="T22" fmla="*/ 12 w 130"/>
                <a:gd name="T23" fmla="*/ 6 h 183"/>
                <a:gd name="T24" fmla="*/ 11 w 130"/>
                <a:gd name="T25" fmla="*/ 10 h 183"/>
                <a:gd name="T26" fmla="*/ 7 w 130"/>
                <a:gd name="T27" fmla="*/ 12 h 183"/>
                <a:gd name="T28" fmla="*/ 5 w 130"/>
                <a:gd name="T29" fmla="*/ 11 h 183"/>
                <a:gd name="T30" fmla="*/ 5 w 130"/>
                <a:gd name="T31" fmla="*/ 14 h 183"/>
                <a:gd name="T32" fmla="*/ 7 w 130"/>
                <a:gd name="T33" fmla="*/ 14 h 183"/>
                <a:gd name="T34" fmla="*/ 7 w 130"/>
                <a:gd name="T35" fmla="*/ 4 h 183"/>
                <a:gd name="T36" fmla="*/ 6 w 130"/>
                <a:gd name="T37" fmla="*/ 4 h 183"/>
                <a:gd name="T38" fmla="*/ 5 w 130"/>
                <a:gd name="T39" fmla="*/ 6 h 183"/>
                <a:gd name="T40" fmla="*/ 6 w 130"/>
                <a:gd name="T41" fmla="*/ 7 h 183"/>
                <a:gd name="T42" fmla="*/ 7 w 130"/>
                <a:gd name="T43" fmla="*/ 8 h 183"/>
                <a:gd name="T44" fmla="*/ 7 w 130"/>
                <a:gd name="T45" fmla="*/ 7 h 183"/>
                <a:gd name="T46" fmla="*/ 8 w 130"/>
                <a:gd name="T47" fmla="*/ 6 h 183"/>
                <a:gd name="T48" fmla="*/ 7 w 130"/>
                <a:gd name="T49" fmla="*/ 4 h 183"/>
                <a:gd name="T50" fmla="*/ 7 w 130"/>
                <a:gd name="T51" fmla="*/ 4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0" h="183">
                  <a:moveTo>
                    <a:pt x="69" y="147"/>
                  </a:moveTo>
                  <a:cubicBezTo>
                    <a:pt x="69" y="183"/>
                    <a:pt x="69" y="183"/>
                    <a:pt x="6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4" y="13"/>
                    <a:pt x="49" y="8"/>
                    <a:pt x="56" y="5"/>
                  </a:cubicBezTo>
                  <a:cubicBezTo>
                    <a:pt x="62" y="2"/>
                    <a:pt x="69" y="0"/>
                    <a:pt x="77" y="0"/>
                  </a:cubicBezTo>
                  <a:cubicBezTo>
                    <a:pt x="93" y="0"/>
                    <a:pt x="105" y="6"/>
                    <a:pt x="115" y="18"/>
                  </a:cubicBezTo>
                  <a:cubicBezTo>
                    <a:pt x="125" y="30"/>
                    <a:pt x="130" y="45"/>
                    <a:pt x="130" y="62"/>
                  </a:cubicBezTo>
                  <a:cubicBezTo>
                    <a:pt x="130" y="80"/>
                    <a:pt x="125" y="94"/>
                    <a:pt x="115" y="106"/>
                  </a:cubicBezTo>
                  <a:cubicBezTo>
                    <a:pt x="105" y="118"/>
                    <a:pt x="92" y="124"/>
                    <a:pt x="77" y="124"/>
                  </a:cubicBezTo>
                  <a:cubicBezTo>
                    <a:pt x="69" y="124"/>
                    <a:pt x="62" y="123"/>
                    <a:pt x="55" y="119"/>
                  </a:cubicBezTo>
                  <a:cubicBezTo>
                    <a:pt x="55" y="147"/>
                    <a:pt x="55" y="147"/>
                    <a:pt x="55" y="147"/>
                  </a:cubicBezTo>
                  <a:lnTo>
                    <a:pt x="69" y="147"/>
                  </a:lnTo>
                  <a:close/>
                  <a:moveTo>
                    <a:pt x="72" y="37"/>
                  </a:moveTo>
                  <a:cubicBezTo>
                    <a:pt x="67" y="37"/>
                    <a:pt x="63" y="40"/>
                    <a:pt x="60" y="45"/>
                  </a:cubicBezTo>
                  <a:cubicBezTo>
                    <a:pt x="56" y="50"/>
                    <a:pt x="55" y="56"/>
                    <a:pt x="55" y="62"/>
                  </a:cubicBezTo>
                  <a:cubicBezTo>
                    <a:pt x="55" y="69"/>
                    <a:pt x="56" y="75"/>
                    <a:pt x="60" y="80"/>
                  </a:cubicBezTo>
                  <a:cubicBezTo>
                    <a:pt x="63" y="85"/>
                    <a:pt x="67" y="88"/>
                    <a:pt x="72" y="88"/>
                  </a:cubicBezTo>
                  <a:cubicBezTo>
                    <a:pt x="77" y="88"/>
                    <a:pt x="81" y="85"/>
                    <a:pt x="84" y="80"/>
                  </a:cubicBezTo>
                  <a:cubicBezTo>
                    <a:pt x="87" y="75"/>
                    <a:pt x="89" y="69"/>
                    <a:pt x="89" y="62"/>
                  </a:cubicBezTo>
                  <a:cubicBezTo>
                    <a:pt x="89" y="55"/>
                    <a:pt x="87" y="49"/>
                    <a:pt x="84" y="44"/>
                  </a:cubicBezTo>
                  <a:cubicBezTo>
                    <a:pt x="81" y="40"/>
                    <a:pt x="77" y="37"/>
                    <a:pt x="7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1" name="Freeform 31"/>
            <p:cNvSpPr>
              <a:spLocks noChangeAspect="1"/>
            </p:cNvSpPr>
            <p:nvPr userDrawn="1"/>
          </p:nvSpPr>
          <p:spPr bwMode="auto">
            <a:xfrm>
              <a:off x="776" y="4043"/>
              <a:ext cx="54" cy="76"/>
            </a:xfrm>
            <a:custGeom>
              <a:avLst/>
              <a:gdLst>
                <a:gd name="T0" fmla="*/ 5 w 86"/>
                <a:gd name="T1" fmla="*/ 8 h 122"/>
                <a:gd name="T2" fmla="*/ 6 w 86"/>
                <a:gd name="T3" fmla="*/ 8 h 122"/>
                <a:gd name="T4" fmla="*/ 6 w 86"/>
                <a:gd name="T5" fmla="*/ 11 h 122"/>
                <a:gd name="T6" fmla="*/ 0 w 86"/>
                <a:gd name="T7" fmla="*/ 11 h 122"/>
                <a:gd name="T8" fmla="*/ 0 w 86"/>
                <a:gd name="T9" fmla="*/ 8 h 122"/>
                <a:gd name="T10" fmla="*/ 1 w 86"/>
                <a:gd name="T11" fmla="*/ 8 h 122"/>
                <a:gd name="T12" fmla="*/ 1 w 86"/>
                <a:gd name="T13" fmla="*/ 4 h 122"/>
                <a:gd name="T14" fmla="*/ 0 w 86"/>
                <a:gd name="T15" fmla="*/ 4 h 122"/>
                <a:gd name="T16" fmla="*/ 0 w 86"/>
                <a:gd name="T17" fmla="*/ 1 h 122"/>
                <a:gd name="T18" fmla="*/ 4 w 86"/>
                <a:gd name="T19" fmla="*/ 1 h 122"/>
                <a:gd name="T20" fmla="*/ 4 w 86"/>
                <a:gd name="T21" fmla="*/ 1 h 122"/>
                <a:gd name="T22" fmla="*/ 6 w 86"/>
                <a:gd name="T23" fmla="*/ 1 h 122"/>
                <a:gd name="T24" fmla="*/ 8 w 86"/>
                <a:gd name="T25" fmla="*/ 0 h 122"/>
                <a:gd name="T26" fmla="*/ 8 w 86"/>
                <a:gd name="T27" fmla="*/ 1 h 122"/>
                <a:gd name="T28" fmla="*/ 8 w 86"/>
                <a:gd name="T29" fmla="*/ 1 h 122"/>
                <a:gd name="T30" fmla="*/ 8 w 86"/>
                <a:gd name="T31" fmla="*/ 6 h 122"/>
                <a:gd name="T32" fmla="*/ 8 w 86"/>
                <a:gd name="T33" fmla="*/ 6 h 122"/>
                <a:gd name="T34" fmla="*/ 5 w 86"/>
                <a:gd name="T35" fmla="*/ 4 h 122"/>
                <a:gd name="T36" fmla="*/ 5 w 86"/>
                <a:gd name="T37" fmla="*/ 8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6" h="122">
                  <a:moveTo>
                    <a:pt x="53" y="86"/>
                  </a:moveTo>
                  <a:cubicBezTo>
                    <a:pt x="65" y="86"/>
                    <a:pt x="65" y="86"/>
                    <a:pt x="65" y="86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4" y="13"/>
                    <a:pt x="49" y="9"/>
                    <a:pt x="56" y="5"/>
                  </a:cubicBezTo>
                  <a:cubicBezTo>
                    <a:pt x="62" y="2"/>
                    <a:pt x="68" y="0"/>
                    <a:pt x="75" y="0"/>
                  </a:cubicBezTo>
                  <a:cubicBezTo>
                    <a:pt x="77" y="0"/>
                    <a:pt x="79" y="1"/>
                    <a:pt x="81" y="1"/>
                  </a:cubicBezTo>
                  <a:cubicBezTo>
                    <a:pt x="82" y="1"/>
                    <a:pt x="84" y="2"/>
                    <a:pt x="86" y="2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3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2" name="Freeform 32"/>
            <p:cNvSpPr>
              <a:spLocks noChangeAspect="1" noEditPoints="1"/>
            </p:cNvSpPr>
            <p:nvPr userDrawn="1"/>
          </p:nvSpPr>
          <p:spPr bwMode="auto">
            <a:xfrm>
              <a:off x="846" y="4043"/>
              <a:ext cx="76" cy="77"/>
            </a:xfrm>
            <a:custGeom>
              <a:avLst/>
              <a:gdLst>
                <a:gd name="T0" fmla="*/ 6 w 122"/>
                <a:gd name="T1" fmla="*/ 12 h 124"/>
                <a:gd name="T2" fmla="*/ 1 w 122"/>
                <a:gd name="T3" fmla="*/ 10 h 124"/>
                <a:gd name="T4" fmla="*/ 0 w 122"/>
                <a:gd name="T5" fmla="*/ 6 h 124"/>
                <a:gd name="T6" fmla="*/ 1 w 122"/>
                <a:gd name="T7" fmla="*/ 1 h 124"/>
                <a:gd name="T8" fmla="*/ 6 w 122"/>
                <a:gd name="T9" fmla="*/ 0 h 124"/>
                <a:gd name="T10" fmla="*/ 10 w 122"/>
                <a:gd name="T11" fmla="*/ 1 h 124"/>
                <a:gd name="T12" fmla="*/ 11 w 122"/>
                <a:gd name="T13" fmla="*/ 6 h 124"/>
                <a:gd name="T14" fmla="*/ 10 w 122"/>
                <a:gd name="T15" fmla="*/ 10 h 124"/>
                <a:gd name="T16" fmla="*/ 6 w 122"/>
                <a:gd name="T17" fmla="*/ 12 h 124"/>
                <a:gd name="T18" fmla="*/ 6 w 122"/>
                <a:gd name="T19" fmla="*/ 4 h 124"/>
                <a:gd name="T20" fmla="*/ 4 w 122"/>
                <a:gd name="T21" fmla="*/ 4 h 124"/>
                <a:gd name="T22" fmla="*/ 4 w 122"/>
                <a:gd name="T23" fmla="*/ 6 h 124"/>
                <a:gd name="T24" fmla="*/ 4 w 122"/>
                <a:gd name="T25" fmla="*/ 7 h 124"/>
                <a:gd name="T26" fmla="*/ 6 w 122"/>
                <a:gd name="T27" fmla="*/ 8 h 124"/>
                <a:gd name="T28" fmla="*/ 7 w 122"/>
                <a:gd name="T29" fmla="*/ 7 h 124"/>
                <a:gd name="T30" fmla="*/ 7 w 122"/>
                <a:gd name="T31" fmla="*/ 6 h 124"/>
                <a:gd name="T32" fmla="*/ 7 w 122"/>
                <a:gd name="T33" fmla="*/ 4 h 124"/>
                <a:gd name="T34" fmla="*/ 6 w 122"/>
                <a:gd name="T35" fmla="*/ 4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2" h="124">
                  <a:moveTo>
                    <a:pt x="61" y="124"/>
                  </a:moveTo>
                  <a:cubicBezTo>
                    <a:pt x="43" y="124"/>
                    <a:pt x="29" y="118"/>
                    <a:pt x="17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1"/>
                    <a:pt x="17" y="19"/>
                  </a:cubicBezTo>
                  <a:cubicBezTo>
                    <a:pt x="29" y="6"/>
                    <a:pt x="43" y="0"/>
                    <a:pt x="61" y="0"/>
                  </a:cubicBezTo>
                  <a:cubicBezTo>
                    <a:pt x="78" y="0"/>
                    <a:pt x="92" y="6"/>
                    <a:pt x="104" y="18"/>
                  </a:cubicBezTo>
                  <a:cubicBezTo>
                    <a:pt x="116" y="30"/>
                    <a:pt x="122" y="45"/>
                    <a:pt x="122" y="62"/>
                  </a:cubicBezTo>
                  <a:cubicBezTo>
                    <a:pt x="122" y="79"/>
                    <a:pt x="116" y="94"/>
                    <a:pt x="104" y="106"/>
                  </a:cubicBezTo>
                  <a:cubicBezTo>
                    <a:pt x="92" y="118"/>
                    <a:pt x="78" y="124"/>
                    <a:pt x="61" y="124"/>
                  </a:cubicBezTo>
                  <a:close/>
                  <a:moveTo>
                    <a:pt x="61" y="37"/>
                  </a:moveTo>
                  <a:cubicBezTo>
                    <a:pt x="55" y="37"/>
                    <a:pt x="50" y="40"/>
                    <a:pt x="46" y="44"/>
                  </a:cubicBezTo>
                  <a:cubicBezTo>
                    <a:pt x="42" y="49"/>
                    <a:pt x="40" y="55"/>
                    <a:pt x="40" y="62"/>
                  </a:cubicBezTo>
                  <a:cubicBezTo>
                    <a:pt x="40" y="69"/>
                    <a:pt x="42" y="75"/>
                    <a:pt x="46" y="80"/>
                  </a:cubicBezTo>
                  <a:cubicBezTo>
                    <a:pt x="50" y="85"/>
                    <a:pt x="55" y="88"/>
                    <a:pt x="61" y="88"/>
                  </a:cubicBezTo>
                  <a:cubicBezTo>
                    <a:pt x="66" y="88"/>
                    <a:pt x="71" y="85"/>
                    <a:pt x="75" y="80"/>
                  </a:cubicBezTo>
                  <a:cubicBezTo>
                    <a:pt x="79" y="75"/>
                    <a:pt x="81" y="69"/>
                    <a:pt x="81" y="62"/>
                  </a:cubicBezTo>
                  <a:cubicBezTo>
                    <a:pt x="81" y="55"/>
                    <a:pt x="79" y="49"/>
                    <a:pt x="75" y="44"/>
                  </a:cubicBezTo>
                  <a:cubicBezTo>
                    <a:pt x="71" y="40"/>
                    <a:pt x="66" y="37"/>
                    <a:pt x="61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3" name="Freeform 33"/>
            <p:cNvSpPr>
              <a:spLocks noChangeAspect="1" noEditPoints="1"/>
            </p:cNvSpPr>
            <p:nvPr userDrawn="1"/>
          </p:nvSpPr>
          <p:spPr bwMode="auto">
            <a:xfrm>
              <a:off x="932" y="4043"/>
              <a:ext cx="73" cy="114"/>
            </a:xfrm>
            <a:custGeom>
              <a:avLst/>
              <a:gdLst>
                <a:gd name="T0" fmla="*/ 6 w 116"/>
                <a:gd name="T1" fmla="*/ 17 h 183"/>
                <a:gd name="T2" fmla="*/ 3 w 116"/>
                <a:gd name="T3" fmla="*/ 16 h 183"/>
                <a:gd name="T4" fmla="*/ 1 w 116"/>
                <a:gd name="T5" fmla="*/ 14 h 183"/>
                <a:gd name="T6" fmla="*/ 3 w 116"/>
                <a:gd name="T7" fmla="*/ 13 h 183"/>
                <a:gd name="T8" fmla="*/ 4 w 116"/>
                <a:gd name="T9" fmla="*/ 14 h 183"/>
                <a:gd name="T10" fmla="*/ 5 w 116"/>
                <a:gd name="T11" fmla="*/ 14 h 183"/>
                <a:gd name="T12" fmla="*/ 7 w 116"/>
                <a:gd name="T13" fmla="*/ 13 h 183"/>
                <a:gd name="T14" fmla="*/ 8 w 116"/>
                <a:gd name="T15" fmla="*/ 12 h 183"/>
                <a:gd name="T16" fmla="*/ 8 w 116"/>
                <a:gd name="T17" fmla="*/ 11 h 183"/>
                <a:gd name="T18" fmla="*/ 5 w 116"/>
                <a:gd name="T19" fmla="*/ 12 h 183"/>
                <a:gd name="T20" fmla="*/ 2 w 116"/>
                <a:gd name="T21" fmla="*/ 10 h 183"/>
                <a:gd name="T22" fmla="*/ 0 w 116"/>
                <a:gd name="T23" fmla="*/ 6 h 183"/>
                <a:gd name="T24" fmla="*/ 2 w 116"/>
                <a:gd name="T25" fmla="*/ 1 h 183"/>
                <a:gd name="T26" fmla="*/ 5 w 116"/>
                <a:gd name="T27" fmla="*/ 0 h 183"/>
                <a:gd name="T28" fmla="*/ 8 w 116"/>
                <a:gd name="T29" fmla="*/ 1 h 183"/>
                <a:gd name="T30" fmla="*/ 9 w 116"/>
                <a:gd name="T31" fmla="*/ 1 h 183"/>
                <a:gd name="T32" fmla="*/ 10 w 116"/>
                <a:gd name="T33" fmla="*/ 1 h 183"/>
                <a:gd name="T34" fmla="*/ 11 w 116"/>
                <a:gd name="T35" fmla="*/ 1 h 183"/>
                <a:gd name="T36" fmla="*/ 11 w 116"/>
                <a:gd name="T37" fmla="*/ 12 h 183"/>
                <a:gd name="T38" fmla="*/ 10 w 116"/>
                <a:gd name="T39" fmla="*/ 16 h 183"/>
                <a:gd name="T40" fmla="*/ 6 w 116"/>
                <a:gd name="T41" fmla="*/ 17 h 183"/>
                <a:gd name="T42" fmla="*/ 6 w 116"/>
                <a:gd name="T43" fmla="*/ 4 h 183"/>
                <a:gd name="T44" fmla="*/ 4 w 116"/>
                <a:gd name="T45" fmla="*/ 4 h 183"/>
                <a:gd name="T46" fmla="*/ 4 w 116"/>
                <a:gd name="T47" fmla="*/ 6 h 183"/>
                <a:gd name="T48" fmla="*/ 4 w 116"/>
                <a:gd name="T49" fmla="*/ 7 h 183"/>
                <a:gd name="T50" fmla="*/ 6 w 116"/>
                <a:gd name="T51" fmla="*/ 8 h 183"/>
                <a:gd name="T52" fmla="*/ 7 w 116"/>
                <a:gd name="T53" fmla="*/ 7 h 183"/>
                <a:gd name="T54" fmla="*/ 8 w 116"/>
                <a:gd name="T55" fmla="*/ 6 h 183"/>
                <a:gd name="T56" fmla="*/ 7 w 116"/>
                <a:gd name="T57" fmla="*/ 4 h 183"/>
                <a:gd name="T58" fmla="*/ 6 w 116"/>
                <a:gd name="T59" fmla="*/ 4 h 1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6" h="183">
                  <a:moveTo>
                    <a:pt x="61" y="183"/>
                  </a:moveTo>
                  <a:cubicBezTo>
                    <a:pt x="50" y="183"/>
                    <a:pt x="41" y="180"/>
                    <a:pt x="32" y="175"/>
                  </a:cubicBezTo>
                  <a:cubicBezTo>
                    <a:pt x="23" y="169"/>
                    <a:pt x="16" y="162"/>
                    <a:pt x="12" y="153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32" y="140"/>
                    <a:pt x="36" y="143"/>
                    <a:pt x="41" y="145"/>
                  </a:cubicBezTo>
                  <a:cubicBezTo>
                    <a:pt x="45" y="147"/>
                    <a:pt x="50" y="149"/>
                    <a:pt x="54" y="149"/>
                  </a:cubicBezTo>
                  <a:cubicBezTo>
                    <a:pt x="61" y="149"/>
                    <a:pt x="66" y="147"/>
                    <a:pt x="70" y="143"/>
                  </a:cubicBezTo>
                  <a:cubicBezTo>
                    <a:pt x="74" y="139"/>
                    <a:pt x="76" y="133"/>
                    <a:pt x="76" y="125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69" y="123"/>
                    <a:pt x="61" y="124"/>
                    <a:pt x="53" y="124"/>
                  </a:cubicBezTo>
                  <a:cubicBezTo>
                    <a:pt x="38" y="124"/>
                    <a:pt x="25" y="118"/>
                    <a:pt x="15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0"/>
                    <a:pt x="15" y="18"/>
                  </a:cubicBezTo>
                  <a:cubicBezTo>
                    <a:pt x="25" y="6"/>
                    <a:pt x="38" y="0"/>
                    <a:pt x="53" y="0"/>
                  </a:cubicBezTo>
                  <a:cubicBezTo>
                    <a:pt x="61" y="0"/>
                    <a:pt x="68" y="2"/>
                    <a:pt x="75" y="5"/>
                  </a:cubicBezTo>
                  <a:cubicBezTo>
                    <a:pt x="81" y="8"/>
                    <a:pt x="87" y="13"/>
                    <a:pt x="91" y="19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41"/>
                    <a:pt x="110" y="156"/>
                    <a:pt x="100" y="167"/>
                  </a:cubicBezTo>
                  <a:cubicBezTo>
                    <a:pt x="90" y="177"/>
                    <a:pt x="77" y="183"/>
                    <a:pt x="61" y="183"/>
                  </a:cubicBezTo>
                  <a:close/>
                  <a:moveTo>
                    <a:pt x="58" y="37"/>
                  </a:moveTo>
                  <a:cubicBezTo>
                    <a:pt x="53" y="37"/>
                    <a:pt x="49" y="40"/>
                    <a:pt x="46" y="44"/>
                  </a:cubicBezTo>
                  <a:cubicBezTo>
                    <a:pt x="43" y="49"/>
                    <a:pt x="41" y="55"/>
                    <a:pt x="41" y="62"/>
                  </a:cubicBezTo>
                  <a:cubicBezTo>
                    <a:pt x="41" y="69"/>
                    <a:pt x="43" y="75"/>
                    <a:pt x="46" y="80"/>
                  </a:cubicBezTo>
                  <a:cubicBezTo>
                    <a:pt x="49" y="85"/>
                    <a:pt x="54" y="88"/>
                    <a:pt x="58" y="88"/>
                  </a:cubicBezTo>
                  <a:cubicBezTo>
                    <a:pt x="63" y="88"/>
                    <a:pt x="67" y="85"/>
                    <a:pt x="71" y="80"/>
                  </a:cubicBezTo>
                  <a:cubicBezTo>
                    <a:pt x="74" y="76"/>
                    <a:pt x="76" y="70"/>
                    <a:pt x="76" y="62"/>
                  </a:cubicBezTo>
                  <a:cubicBezTo>
                    <a:pt x="76" y="55"/>
                    <a:pt x="74" y="50"/>
                    <a:pt x="71" y="45"/>
                  </a:cubicBezTo>
                  <a:cubicBezTo>
                    <a:pt x="67" y="40"/>
                    <a:pt x="63" y="37"/>
                    <a:pt x="5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4" name="Freeform 34"/>
            <p:cNvSpPr>
              <a:spLocks noChangeAspect="1" noEditPoints="1"/>
            </p:cNvSpPr>
            <p:nvPr userDrawn="1"/>
          </p:nvSpPr>
          <p:spPr bwMode="auto">
            <a:xfrm>
              <a:off x="1020" y="4043"/>
              <a:ext cx="73" cy="77"/>
            </a:xfrm>
            <a:custGeom>
              <a:avLst/>
              <a:gdLst>
                <a:gd name="T0" fmla="*/ 7 w 117"/>
                <a:gd name="T1" fmla="*/ 9 h 124"/>
                <a:gd name="T2" fmla="*/ 9 w 117"/>
                <a:gd name="T3" fmla="*/ 9 h 124"/>
                <a:gd name="T4" fmla="*/ 11 w 117"/>
                <a:gd name="T5" fmla="*/ 7 h 124"/>
                <a:gd name="T6" fmla="*/ 11 w 117"/>
                <a:gd name="T7" fmla="*/ 10 h 124"/>
                <a:gd name="T8" fmla="*/ 6 w 117"/>
                <a:gd name="T9" fmla="*/ 12 h 124"/>
                <a:gd name="T10" fmla="*/ 1 w 117"/>
                <a:gd name="T11" fmla="*/ 10 h 124"/>
                <a:gd name="T12" fmla="*/ 0 w 117"/>
                <a:gd name="T13" fmla="*/ 6 h 124"/>
                <a:gd name="T14" fmla="*/ 1 w 117"/>
                <a:gd name="T15" fmla="*/ 1 h 124"/>
                <a:gd name="T16" fmla="*/ 6 w 117"/>
                <a:gd name="T17" fmla="*/ 0 h 124"/>
                <a:gd name="T18" fmla="*/ 10 w 117"/>
                <a:gd name="T19" fmla="*/ 1 h 124"/>
                <a:gd name="T20" fmla="*/ 11 w 117"/>
                <a:gd name="T21" fmla="*/ 4 h 124"/>
                <a:gd name="T22" fmla="*/ 11 w 117"/>
                <a:gd name="T23" fmla="*/ 7 h 124"/>
                <a:gd name="T24" fmla="*/ 4 w 117"/>
                <a:gd name="T25" fmla="*/ 7 h 124"/>
                <a:gd name="T26" fmla="*/ 6 w 117"/>
                <a:gd name="T27" fmla="*/ 8 h 124"/>
                <a:gd name="T28" fmla="*/ 7 w 117"/>
                <a:gd name="T29" fmla="*/ 9 h 124"/>
                <a:gd name="T30" fmla="*/ 7 w 117"/>
                <a:gd name="T31" fmla="*/ 4 h 124"/>
                <a:gd name="T32" fmla="*/ 7 w 117"/>
                <a:gd name="T33" fmla="*/ 4 h 124"/>
                <a:gd name="T34" fmla="*/ 7 w 117"/>
                <a:gd name="T35" fmla="*/ 4 h 124"/>
                <a:gd name="T36" fmla="*/ 7 w 117"/>
                <a:gd name="T37" fmla="*/ 4 h 124"/>
                <a:gd name="T38" fmla="*/ 6 w 117"/>
                <a:gd name="T39" fmla="*/ 2 h 124"/>
                <a:gd name="T40" fmla="*/ 4 w 117"/>
                <a:gd name="T41" fmla="*/ 4 h 124"/>
                <a:gd name="T42" fmla="*/ 4 w 117"/>
                <a:gd name="T43" fmla="*/ 4 h 124"/>
                <a:gd name="T44" fmla="*/ 7 w 117"/>
                <a:gd name="T45" fmla="*/ 4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7" h="124">
                  <a:moveTo>
                    <a:pt x="76" y="94"/>
                  </a:moveTo>
                  <a:cubicBezTo>
                    <a:pt x="82" y="94"/>
                    <a:pt x="88" y="93"/>
                    <a:pt x="93" y="91"/>
                  </a:cubicBezTo>
                  <a:cubicBezTo>
                    <a:pt x="99" y="90"/>
                    <a:pt x="104" y="87"/>
                    <a:pt x="110" y="85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03" y="118"/>
                    <a:pt x="85" y="124"/>
                    <a:pt x="63" y="124"/>
                  </a:cubicBezTo>
                  <a:cubicBezTo>
                    <a:pt x="45" y="124"/>
                    <a:pt x="29" y="118"/>
                    <a:pt x="18" y="107"/>
                  </a:cubicBezTo>
                  <a:cubicBezTo>
                    <a:pt x="6" y="95"/>
                    <a:pt x="0" y="80"/>
                    <a:pt x="0" y="62"/>
                  </a:cubicBezTo>
                  <a:cubicBezTo>
                    <a:pt x="0" y="45"/>
                    <a:pt x="6" y="30"/>
                    <a:pt x="18" y="18"/>
                  </a:cubicBezTo>
                  <a:cubicBezTo>
                    <a:pt x="29" y="6"/>
                    <a:pt x="44" y="0"/>
                    <a:pt x="63" y="0"/>
                  </a:cubicBezTo>
                  <a:cubicBezTo>
                    <a:pt x="79" y="0"/>
                    <a:pt x="92" y="5"/>
                    <a:pt x="102" y="16"/>
                  </a:cubicBezTo>
                  <a:cubicBezTo>
                    <a:pt x="112" y="26"/>
                    <a:pt x="117" y="38"/>
                    <a:pt x="117" y="52"/>
                  </a:cubicBezTo>
                  <a:cubicBezTo>
                    <a:pt x="117" y="61"/>
                    <a:pt x="115" y="69"/>
                    <a:pt x="111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6" y="82"/>
                    <a:pt x="51" y="86"/>
                    <a:pt x="57" y="89"/>
                  </a:cubicBezTo>
                  <a:cubicBezTo>
                    <a:pt x="62" y="92"/>
                    <a:pt x="69" y="94"/>
                    <a:pt x="76" y="94"/>
                  </a:cubicBezTo>
                  <a:close/>
                  <a:moveTo>
                    <a:pt x="81" y="49"/>
                  </a:moveTo>
                  <a:cubicBezTo>
                    <a:pt x="82" y="49"/>
                    <a:pt x="82" y="48"/>
                    <a:pt x="82" y="47"/>
                  </a:cubicBezTo>
                  <a:cubicBezTo>
                    <a:pt x="82" y="47"/>
                    <a:pt x="82" y="46"/>
                    <a:pt x="82" y="46"/>
                  </a:cubicBezTo>
                  <a:cubicBezTo>
                    <a:pt x="82" y="42"/>
                    <a:pt x="80" y="38"/>
                    <a:pt x="77" y="35"/>
                  </a:cubicBezTo>
                  <a:cubicBezTo>
                    <a:pt x="74" y="33"/>
                    <a:pt x="70" y="31"/>
                    <a:pt x="65" y="31"/>
                  </a:cubicBezTo>
                  <a:cubicBezTo>
                    <a:pt x="60" y="31"/>
                    <a:pt x="56" y="33"/>
                    <a:pt x="51" y="36"/>
                  </a:cubicBezTo>
                  <a:cubicBezTo>
                    <a:pt x="47" y="39"/>
                    <a:pt x="44" y="43"/>
                    <a:pt x="43" y="49"/>
                  </a:cubicBezTo>
                  <a:lnTo>
                    <a:pt x="81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" name="Freeform 35"/>
            <p:cNvSpPr>
              <a:spLocks noChangeAspect="1"/>
            </p:cNvSpPr>
            <p:nvPr userDrawn="1"/>
          </p:nvSpPr>
          <p:spPr bwMode="auto">
            <a:xfrm>
              <a:off x="1108" y="4090"/>
              <a:ext cx="30" cy="30"/>
            </a:xfrm>
            <a:custGeom>
              <a:avLst/>
              <a:gdLst>
                <a:gd name="T0" fmla="*/ 3 w 48"/>
                <a:gd name="T1" fmla="*/ 5 h 48"/>
                <a:gd name="T2" fmla="*/ 1 w 48"/>
                <a:gd name="T3" fmla="*/ 4 h 48"/>
                <a:gd name="T4" fmla="*/ 0 w 48"/>
                <a:gd name="T5" fmla="*/ 3 h 48"/>
                <a:gd name="T6" fmla="*/ 1 w 48"/>
                <a:gd name="T7" fmla="*/ 1 h 48"/>
                <a:gd name="T8" fmla="*/ 3 w 48"/>
                <a:gd name="T9" fmla="*/ 0 h 48"/>
                <a:gd name="T10" fmla="*/ 4 w 48"/>
                <a:gd name="T11" fmla="*/ 1 h 48"/>
                <a:gd name="T12" fmla="*/ 5 w 48"/>
                <a:gd name="T13" fmla="*/ 3 h 48"/>
                <a:gd name="T14" fmla="*/ 4 w 48"/>
                <a:gd name="T15" fmla="*/ 4 h 48"/>
                <a:gd name="T16" fmla="*/ 3 w 48"/>
                <a:gd name="T17" fmla="*/ 5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7" y="48"/>
                    <a:pt x="12" y="46"/>
                    <a:pt x="7" y="41"/>
                  </a:cubicBezTo>
                  <a:cubicBezTo>
                    <a:pt x="3" y="37"/>
                    <a:pt x="0" y="31"/>
                    <a:pt x="0" y="24"/>
                  </a:cubicBezTo>
                  <a:cubicBezTo>
                    <a:pt x="0" y="18"/>
                    <a:pt x="3" y="12"/>
                    <a:pt x="7" y="7"/>
                  </a:cubicBezTo>
                  <a:cubicBezTo>
                    <a:pt x="12" y="3"/>
                    <a:pt x="17" y="0"/>
                    <a:pt x="24" y="0"/>
                  </a:cubicBezTo>
                  <a:cubicBezTo>
                    <a:pt x="31" y="0"/>
                    <a:pt x="37" y="3"/>
                    <a:pt x="41" y="7"/>
                  </a:cubicBezTo>
                  <a:cubicBezTo>
                    <a:pt x="46" y="12"/>
                    <a:pt x="48" y="18"/>
                    <a:pt x="48" y="24"/>
                  </a:cubicBezTo>
                  <a:cubicBezTo>
                    <a:pt x="48" y="31"/>
                    <a:pt x="46" y="37"/>
                    <a:pt x="41" y="41"/>
                  </a:cubicBezTo>
                  <a:cubicBezTo>
                    <a:pt x="37" y="46"/>
                    <a:pt x="31" y="48"/>
                    <a:pt x="24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6" name="Freeform 36"/>
            <p:cNvSpPr>
              <a:spLocks noChangeAspect="1" noEditPoints="1"/>
            </p:cNvSpPr>
            <p:nvPr userDrawn="1"/>
          </p:nvSpPr>
          <p:spPr bwMode="auto">
            <a:xfrm>
              <a:off x="1156" y="4043"/>
              <a:ext cx="72" cy="77"/>
            </a:xfrm>
            <a:custGeom>
              <a:avLst/>
              <a:gdLst>
                <a:gd name="T0" fmla="*/ 10 w 115"/>
                <a:gd name="T1" fmla="*/ 1 h 124"/>
                <a:gd name="T2" fmla="*/ 11 w 115"/>
                <a:gd name="T3" fmla="*/ 1 h 124"/>
                <a:gd name="T4" fmla="*/ 11 w 115"/>
                <a:gd name="T5" fmla="*/ 11 h 124"/>
                <a:gd name="T6" fmla="*/ 10 w 115"/>
                <a:gd name="T7" fmla="*/ 11 h 124"/>
                <a:gd name="T8" fmla="*/ 9 w 115"/>
                <a:gd name="T9" fmla="*/ 10 h 124"/>
                <a:gd name="T10" fmla="*/ 7 w 115"/>
                <a:gd name="T11" fmla="*/ 11 h 124"/>
                <a:gd name="T12" fmla="*/ 5 w 115"/>
                <a:gd name="T13" fmla="*/ 12 h 124"/>
                <a:gd name="T14" fmla="*/ 2 w 115"/>
                <a:gd name="T15" fmla="*/ 10 h 124"/>
                <a:gd name="T16" fmla="*/ 0 w 115"/>
                <a:gd name="T17" fmla="*/ 6 h 124"/>
                <a:gd name="T18" fmla="*/ 2 w 115"/>
                <a:gd name="T19" fmla="*/ 1 h 124"/>
                <a:gd name="T20" fmla="*/ 5 w 115"/>
                <a:gd name="T21" fmla="*/ 0 h 124"/>
                <a:gd name="T22" fmla="*/ 7 w 115"/>
                <a:gd name="T23" fmla="*/ 1 h 124"/>
                <a:gd name="T24" fmla="*/ 9 w 115"/>
                <a:gd name="T25" fmla="*/ 1 h 124"/>
                <a:gd name="T26" fmla="*/ 10 w 115"/>
                <a:gd name="T27" fmla="*/ 1 h 124"/>
                <a:gd name="T28" fmla="*/ 6 w 115"/>
                <a:gd name="T29" fmla="*/ 4 h 124"/>
                <a:gd name="T30" fmla="*/ 4 w 115"/>
                <a:gd name="T31" fmla="*/ 4 h 124"/>
                <a:gd name="T32" fmla="*/ 4 w 115"/>
                <a:gd name="T33" fmla="*/ 6 h 124"/>
                <a:gd name="T34" fmla="*/ 4 w 115"/>
                <a:gd name="T35" fmla="*/ 7 h 124"/>
                <a:gd name="T36" fmla="*/ 6 w 115"/>
                <a:gd name="T37" fmla="*/ 8 h 124"/>
                <a:gd name="T38" fmla="*/ 7 w 115"/>
                <a:gd name="T39" fmla="*/ 7 h 124"/>
                <a:gd name="T40" fmla="*/ 7 w 115"/>
                <a:gd name="T41" fmla="*/ 6 h 124"/>
                <a:gd name="T42" fmla="*/ 7 w 115"/>
                <a:gd name="T43" fmla="*/ 4 h 124"/>
                <a:gd name="T44" fmla="*/ 6 w 115"/>
                <a:gd name="T45" fmla="*/ 4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5" h="124">
                  <a:moveTo>
                    <a:pt x="103" y="2"/>
                  </a:moveTo>
                  <a:cubicBezTo>
                    <a:pt x="115" y="2"/>
                    <a:pt x="115" y="2"/>
                    <a:pt x="115" y="2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86" y="112"/>
                    <a:pt x="81" y="116"/>
                    <a:pt x="74" y="120"/>
                  </a:cubicBezTo>
                  <a:cubicBezTo>
                    <a:pt x="68" y="123"/>
                    <a:pt x="61" y="124"/>
                    <a:pt x="53" y="124"/>
                  </a:cubicBezTo>
                  <a:cubicBezTo>
                    <a:pt x="38" y="124"/>
                    <a:pt x="25" y="118"/>
                    <a:pt x="15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0"/>
                    <a:pt x="15" y="18"/>
                  </a:cubicBezTo>
                  <a:cubicBezTo>
                    <a:pt x="25" y="6"/>
                    <a:pt x="38" y="0"/>
                    <a:pt x="53" y="0"/>
                  </a:cubicBezTo>
                  <a:cubicBezTo>
                    <a:pt x="61" y="0"/>
                    <a:pt x="68" y="2"/>
                    <a:pt x="74" y="5"/>
                  </a:cubicBezTo>
                  <a:cubicBezTo>
                    <a:pt x="81" y="8"/>
                    <a:pt x="86" y="13"/>
                    <a:pt x="91" y="19"/>
                  </a:cubicBezTo>
                  <a:lnTo>
                    <a:pt x="103" y="2"/>
                  </a:lnTo>
                  <a:close/>
                  <a:moveTo>
                    <a:pt x="58" y="37"/>
                  </a:moveTo>
                  <a:cubicBezTo>
                    <a:pt x="53" y="37"/>
                    <a:pt x="49" y="40"/>
                    <a:pt x="46" y="44"/>
                  </a:cubicBezTo>
                  <a:cubicBezTo>
                    <a:pt x="43" y="49"/>
                    <a:pt x="41" y="55"/>
                    <a:pt x="41" y="62"/>
                  </a:cubicBezTo>
                  <a:cubicBezTo>
                    <a:pt x="41" y="69"/>
                    <a:pt x="43" y="75"/>
                    <a:pt x="46" y="80"/>
                  </a:cubicBezTo>
                  <a:cubicBezTo>
                    <a:pt x="49" y="85"/>
                    <a:pt x="53" y="88"/>
                    <a:pt x="58" y="88"/>
                  </a:cubicBezTo>
                  <a:cubicBezTo>
                    <a:pt x="63" y="88"/>
                    <a:pt x="67" y="85"/>
                    <a:pt x="70" y="80"/>
                  </a:cubicBezTo>
                  <a:cubicBezTo>
                    <a:pt x="74" y="75"/>
                    <a:pt x="75" y="69"/>
                    <a:pt x="75" y="62"/>
                  </a:cubicBezTo>
                  <a:cubicBezTo>
                    <a:pt x="75" y="55"/>
                    <a:pt x="74" y="49"/>
                    <a:pt x="70" y="44"/>
                  </a:cubicBezTo>
                  <a:cubicBezTo>
                    <a:pt x="67" y="40"/>
                    <a:pt x="63" y="37"/>
                    <a:pt x="5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7" name="Freeform 37"/>
            <p:cNvSpPr>
              <a:spLocks noChangeAspect="1"/>
            </p:cNvSpPr>
            <p:nvPr userDrawn="1"/>
          </p:nvSpPr>
          <p:spPr bwMode="auto">
            <a:xfrm>
              <a:off x="1239" y="4019"/>
              <a:ext cx="54" cy="101"/>
            </a:xfrm>
            <a:custGeom>
              <a:avLst/>
              <a:gdLst>
                <a:gd name="T0" fmla="*/ 6 w 86"/>
                <a:gd name="T1" fmla="*/ 7 h 162"/>
                <a:gd name="T2" fmla="*/ 6 w 86"/>
                <a:gd name="T3" fmla="*/ 10 h 162"/>
                <a:gd name="T4" fmla="*/ 7 w 86"/>
                <a:gd name="T5" fmla="*/ 12 h 162"/>
                <a:gd name="T6" fmla="*/ 8 w 86"/>
                <a:gd name="T7" fmla="*/ 12 h 162"/>
                <a:gd name="T8" fmla="*/ 8 w 86"/>
                <a:gd name="T9" fmla="*/ 11 h 162"/>
                <a:gd name="T10" fmla="*/ 8 w 86"/>
                <a:gd name="T11" fmla="*/ 14 h 162"/>
                <a:gd name="T12" fmla="*/ 6 w 86"/>
                <a:gd name="T13" fmla="*/ 15 h 162"/>
                <a:gd name="T14" fmla="*/ 3 w 86"/>
                <a:gd name="T15" fmla="*/ 14 h 162"/>
                <a:gd name="T16" fmla="*/ 2 w 86"/>
                <a:gd name="T17" fmla="*/ 11 h 162"/>
                <a:gd name="T18" fmla="*/ 2 w 86"/>
                <a:gd name="T19" fmla="*/ 7 h 162"/>
                <a:gd name="T20" fmla="*/ 0 w 86"/>
                <a:gd name="T21" fmla="*/ 7 h 162"/>
                <a:gd name="T22" fmla="*/ 0 w 86"/>
                <a:gd name="T23" fmla="*/ 6 h 162"/>
                <a:gd name="T24" fmla="*/ 5 w 86"/>
                <a:gd name="T25" fmla="*/ 0 h 162"/>
                <a:gd name="T26" fmla="*/ 6 w 86"/>
                <a:gd name="T27" fmla="*/ 0 h 162"/>
                <a:gd name="T28" fmla="*/ 6 w 86"/>
                <a:gd name="T29" fmla="*/ 4 h 162"/>
                <a:gd name="T30" fmla="*/ 8 w 86"/>
                <a:gd name="T31" fmla="*/ 4 h 162"/>
                <a:gd name="T32" fmla="*/ 8 w 86"/>
                <a:gd name="T33" fmla="*/ 7 h 162"/>
                <a:gd name="T34" fmla="*/ 6 w 86"/>
                <a:gd name="T35" fmla="*/ 7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6" h="162">
                  <a:moveTo>
                    <a:pt x="60" y="76"/>
                  </a:moveTo>
                  <a:cubicBezTo>
                    <a:pt x="60" y="109"/>
                    <a:pt x="60" y="109"/>
                    <a:pt x="60" y="109"/>
                  </a:cubicBezTo>
                  <a:cubicBezTo>
                    <a:pt x="60" y="120"/>
                    <a:pt x="65" y="125"/>
                    <a:pt x="74" y="125"/>
                  </a:cubicBezTo>
                  <a:cubicBezTo>
                    <a:pt x="76" y="125"/>
                    <a:pt x="78" y="125"/>
                    <a:pt x="79" y="124"/>
                  </a:cubicBezTo>
                  <a:cubicBezTo>
                    <a:pt x="80" y="124"/>
                    <a:pt x="82" y="123"/>
                    <a:pt x="84" y="121"/>
                  </a:cubicBezTo>
                  <a:cubicBezTo>
                    <a:pt x="84" y="151"/>
                    <a:pt x="84" y="151"/>
                    <a:pt x="84" y="151"/>
                  </a:cubicBezTo>
                  <a:cubicBezTo>
                    <a:pt x="77" y="158"/>
                    <a:pt x="67" y="162"/>
                    <a:pt x="56" y="162"/>
                  </a:cubicBezTo>
                  <a:cubicBezTo>
                    <a:pt x="45" y="162"/>
                    <a:pt x="36" y="158"/>
                    <a:pt x="30" y="150"/>
                  </a:cubicBezTo>
                  <a:cubicBezTo>
                    <a:pt x="23" y="142"/>
                    <a:pt x="20" y="131"/>
                    <a:pt x="20" y="117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76"/>
                    <a:pt x="86" y="76"/>
                    <a:pt x="86" y="76"/>
                  </a:cubicBezTo>
                  <a:lnTo>
                    <a:pt x="6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C9BB-56D8-46BA-BACD-614D10ED32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9706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us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8"/>
          <p:cNvGrpSpPr>
            <a:grpSpLocks noChangeAspect="1"/>
          </p:cNvGrpSpPr>
          <p:nvPr userDrawn="1"/>
        </p:nvGrpSpPr>
        <p:grpSpPr bwMode="auto">
          <a:xfrm>
            <a:off x="463550" y="6380163"/>
            <a:ext cx="1589088" cy="219075"/>
            <a:chOff x="292" y="4019"/>
            <a:chExt cx="1001" cy="138"/>
          </a:xfrm>
        </p:grpSpPr>
        <p:sp>
          <p:nvSpPr>
            <p:cNvPr id="6" name="Freeform 26"/>
            <p:cNvSpPr>
              <a:spLocks noChangeAspect="1"/>
            </p:cNvSpPr>
            <p:nvPr userDrawn="1"/>
          </p:nvSpPr>
          <p:spPr bwMode="auto">
            <a:xfrm>
              <a:off x="292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41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6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" name="Freeform 27"/>
            <p:cNvSpPr>
              <a:spLocks noChangeAspect="1"/>
            </p:cNvSpPr>
            <p:nvPr userDrawn="1"/>
          </p:nvSpPr>
          <p:spPr bwMode="auto">
            <a:xfrm>
              <a:off x="404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41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7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" name="Freeform 28"/>
            <p:cNvSpPr>
              <a:spLocks noChangeAspect="1"/>
            </p:cNvSpPr>
            <p:nvPr userDrawn="1"/>
          </p:nvSpPr>
          <p:spPr bwMode="auto">
            <a:xfrm>
              <a:off x="516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42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7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Freeform 29"/>
            <p:cNvSpPr>
              <a:spLocks noChangeAspect="1"/>
            </p:cNvSpPr>
            <p:nvPr userDrawn="1"/>
          </p:nvSpPr>
          <p:spPr bwMode="auto">
            <a:xfrm>
              <a:off x="636" y="4090"/>
              <a:ext cx="30" cy="30"/>
            </a:xfrm>
            <a:custGeom>
              <a:avLst/>
              <a:gdLst>
                <a:gd name="T0" fmla="*/ 3 w 48"/>
                <a:gd name="T1" fmla="*/ 5 h 48"/>
                <a:gd name="T2" fmla="*/ 1 w 48"/>
                <a:gd name="T3" fmla="*/ 4 h 48"/>
                <a:gd name="T4" fmla="*/ 0 w 48"/>
                <a:gd name="T5" fmla="*/ 3 h 48"/>
                <a:gd name="T6" fmla="*/ 1 w 48"/>
                <a:gd name="T7" fmla="*/ 1 h 48"/>
                <a:gd name="T8" fmla="*/ 3 w 48"/>
                <a:gd name="T9" fmla="*/ 0 h 48"/>
                <a:gd name="T10" fmla="*/ 4 w 48"/>
                <a:gd name="T11" fmla="*/ 1 h 48"/>
                <a:gd name="T12" fmla="*/ 5 w 48"/>
                <a:gd name="T13" fmla="*/ 3 h 48"/>
                <a:gd name="T14" fmla="*/ 4 w 48"/>
                <a:gd name="T15" fmla="*/ 4 h 48"/>
                <a:gd name="T16" fmla="*/ 3 w 48"/>
                <a:gd name="T17" fmla="*/ 5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7" y="48"/>
                    <a:pt x="11" y="46"/>
                    <a:pt x="7" y="41"/>
                  </a:cubicBezTo>
                  <a:cubicBezTo>
                    <a:pt x="2" y="37"/>
                    <a:pt x="0" y="31"/>
                    <a:pt x="0" y="24"/>
                  </a:cubicBezTo>
                  <a:cubicBezTo>
                    <a:pt x="0" y="18"/>
                    <a:pt x="2" y="12"/>
                    <a:pt x="7" y="7"/>
                  </a:cubicBezTo>
                  <a:cubicBezTo>
                    <a:pt x="11" y="3"/>
                    <a:pt x="17" y="0"/>
                    <a:pt x="24" y="0"/>
                  </a:cubicBezTo>
                  <a:cubicBezTo>
                    <a:pt x="30" y="0"/>
                    <a:pt x="36" y="3"/>
                    <a:pt x="41" y="7"/>
                  </a:cubicBezTo>
                  <a:cubicBezTo>
                    <a:pt x="45" y="12"/>
                    <a:pt x="48" y="18"/>
                    <a:pt x="48" y="24"/>
                  </a:cubicBezTo>
                  <a:cubicBezTo>
                    <a:pt x="48" y="31"/>
                    <a:pt x="45" y="37"/>
                    <a:pt x="41" y="41"/>
                  </a:cubicBezTo>
                  <a:cubicBezTo>
                    <a:pt x="36" y="46"/>
                    <a:pt x="30" y="48"/>
                    <a:pt x="24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" name="Freeform 30"/>
            <p:cNvSpPr>
              <a:spLocks noChangeAspect="1" noEditPoints="1"/>
            </p:cNvSpPr>
            <p:nvPr userDrawn="1"/>
          </p:nvSpPr>
          <p:spPr bwMode="auto">
            <a:xfrm>
              <a:off x="679" y="4043"/>
              <a:ext cx="81" cy="114"/>
            </a:xfrm>
            <a:custGeom>
              <a:avLst/>
              <a:gdLst>
                <a:gd name="T0" fmla="*/ 7 w 130"/>
                <a:gd name="T1" fmla="*/ 14 h 183"/>
                <a:gd name="T2" fmla="*/ 7 w 130"/>
                <a:gd name="T3" fmla="*/ 17 h 183"/>
                <a:gd name="T4" fmla="*/ 0 w 130"/>
                <a:gd name="T5" fmla="*/ 17 h 183"/>
                <a:gd name="T6" fmla="*/ 0 w 130"/>
                <a:gd name="T7" fmla="*/ 14 h 183"/>
                <a:gd name="T8" fmla="*/ 1 w 130"/>
                <a:gd name="T9" fmla="*/ 14 h 183"/>
                <a:gd name="T10" fmla="*/ 1 w 130"/>
                <a:gd name="T11" fmla="*/ 1 h 183"/>
                <a:gd name="T12" fmla="*/ 2 w 130"/>
                <a:gd name="T13" fmla="*/ 1 h 183"/>
                <a:gd name="T14" fmla="*/ 4 w 130"/>
                <a:gd name="T15" fmla="*/ 1 h 183"/>
                <a:gd name="T16" fmla="*/ 6 w 130"/>
                <a:gd name="T17" fmla="*/ 1 h 183"/>
                <a:gd name="T18" fmla="*/ 7 w 130"/>
                <a:gd name="T19" fmla="*/ 0 h 183"/>
                <a:gd name="T20" fmla="*/ 11 w 130"/>
                <a:gd name="T21" fmla="*/ 1 h 183"/>
                <a:gd name="T22" fmla="*/ 12 w 130"/>
                <a:gd name="T23" fmla="*/ 6 h 183"/>
                <a:gd name="T24" fmla="*/ 11 w 130"/>
                <a:gd name="T25" fmla="*/ 10 h 183"/>
                <a:gd name="T26" fmla="*/ 7 w 130"/>
                <a:gd name="T27" fmla="*/ 12 h 183"/>
                <a:gd name="T28" fmla="*/ 5 w 130"/>
                <a:gd name="T29" fmla="*/ 11 h 183"/>
                <a:gd name="T30" fmla="*/ 5 w 130"/>
                <a:gd name="T31" fmla="*/ 14 h 183"/>
                <a:gd name="T32" fmla="*/ 7 w 130"/>
                <a:gd name="T33" fmla="*/ 14 h 183"/>
                <a:gd name="T34" fmla="*/ 7 w 130"/>
                <a:gd name="T35" fmla="*/ 4 h 183"/>
                <a:gd name="T36" fmla="*/ 6 w 130"/>
                <a:gd name="T37" fmla="*/ 4 h 183"/>
                <a:gd name="T38" fmla="*/ 5 w 130"/>
                <a:gd name="T39" fmla="*/ 6 h 183"/>
                <a:gd name="T40" fmla="*/ 6 w 130"/>
                <a:gd name="T41" fmla="*/ 7 h 183"/>
                <a:gd name="T42" fmla="*/ 7 w 130"/>
                <a:gd name="T43" fmla="*/ 8 h 183"/>
                <a:gd name="T44" fmla="*/ 7 w 130"/>
                <a:gd name="T45" fmla="*/ 7 h 183"/>
                <a:gd name="T46" fmla="*/ 8 w 130"/>
                <a:gd name="T47" fmla="*/ 6 h 183"/>
                <a:gd name="T48" fmla="*/ 7 w 130"/>
                <a:gd name="T49" fmla="*/ 4 h 183"/>
                <a:gd name="T50" fmla="*/ 7 w 130"/>
                <a:gd name="T51" fmla="*/ 4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0" h="183">
                  <a:moveTo>
                    <a:pt x="69" y="147"/>
                  </a:moveTo>
                  <a:cubicBezTo>
                    <a:pt x="69" y="183"/>
                    <a:pt x="69" y="183"/>
                    <a:pt x="6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4" y="13"/>
                    <a:pt x="49" y="8"/>
                    <a:pt x="56" y="5"/>
                  </a:cubicBezTo>
                  <a:cubicBezTo>
                    <a:pt x="62" y="2"/>
                    <a:pt x="69" y="0"/>
                    <a:pt x="77" y="0"/>
                  </a:cubicBezTo>
                  <a:cubicBezTo>
                    <a:pt x="93" y="0"/>
                    <a:pt x="105" y="6"/>
                    <a:pt x="115" y="18"/>
                  </a:cubicBezTo>
                  <a:cubicBezTo>
                    <a:pt x="125" y="30"/>
                    <a:pt x="130" y="45"/>
                    <a:pt x="130" y="62"/>
                  </a:cubicBezTo>
                  <a:cubicBezTo>
                    <a:pt x="130" y="80"/>
                    <a:pt x="125" y="94"/>
                    <a:pt x="115" y="106"/>
                  </a:cubicBezTo>
                  <a:cubicBezTo>
                    <a:pt x="105" y="118"/>
                    <a:pt x="92" y="124"/>
                    <a:pt x="77" y="124"/>
                  </a:cubicBezTo>
                  <a:cubicBezTo>
                    <a:pt x="69" y="124"/>
                    <a:pt x="62" y="123"/>
                    <a:pt x="55" y="119"/>
                  </a:cubicBezTo>
                  <a:cubicBezTo>
                    <a:pt x="55" y="147"/>
                    <a:pt x="55" y="147"/>
                    <a:pt x="55" y="147"/>
                  </a:cubicBezTo>
                  <a:lnTo>
                    <a:pt x="69" y="147"/>
                  </a:lnTo>
                  <a:close/>
                  <a:moveTo>
                    <a:pt x="72" y="37"/>
                  </a:moveTo>
                  <a:cubicBezTo>
                    <a:pt x="67" y="37"/>
                    <a:pt x="63" y="40"/>
                    <a:pt x="60" y="45"/>
                  </a:cubicBezTo>
                  <a:cubicBezTo>
                    <a:pt x="56" y="50"/>
                    <a:pt x="55" y="56"/>
                    <a:pt x="55" y="62"/>
                  </a:cubicBezTo>
                  <a:cubicBezTo>
                    <a:pt x="55" y="69"/>
                    <a:pt x="56" y="75"/>
                    <a:pt x="60" y="80"/>
                  </a:cubicBezTo>
                  <a:cubicBezTo>
                    <a:pt x="63" y="85"/>
                    <a:pt x="67" y="88"/>
                    <a:pt x="72" y="88"/>
                  </a:cubicBezTo>
                  <a:cubicBezTo>
                    <a:pt x="77" y="88"/>
                    <a:pt x="81" y="85"/>
                    <a:pt x="84" y="80"/>
                  </a:cubicBezTo>
                  <a:cubicBezTo>
                    <a:pt x="87" y="75"/>
                    <a:pt x="89" y="69"/>
                    <a:pt x="89" y="62"/>
                  </a:cubicBezTo>
                  <a:cubicBezTo>
                    <a:pt x="89" y="55"/>
                    <a:pt x="87" y="49"/>
                    <a:pt x="84" y="44"/>
                  </a:cubicBezTo>
                  <a:cubicBezTo>
                    <a:pt x="81" y="40"/>
                    <a:pt x="77" y="37"/>
                    <a:pt x="7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1" name="Freeform 31"/>
            <p:cNvSpPr>
              <a:spLocks noChangeAspect="1"/>
            </p:cNvSpPr>
            <p:nvPr userDrawn="1"/>
          </p:nvSpPr>
          <p:spPr bwMode="auto">
            <a:xfrm>
              <a:off x="776" y="4043"/>
              <a:ext cx="54" cy="76"/>
            </a:xfrm>
            <a:custGeom>
              <a:avLst/>
              <a:gdLst>
                <a:gd name="T0" fmla="*/ 5 w 86"/>
                <a:gd name="T1" fmla="*/ 8 h 122"/>
                <a:gd name="T2" fmla="*/ 6 w 86"/>
                <a:gd name="T3" fmla="*/ 8 h 122"/>
                <a:gd name="T4" fmla="*/ 6 w 86"/>
                <a:gd name="T5" fmla="*/ 11 h 122"/>
                <a:gd name="T6" fmla="*/ 0 w 86"/>
                <a:gd name="T7" fmla="*/ 11 h 122"/>
                <a:gd name="T8" fmla="*/ 0 w 86"/>
                <a:gd name="T9" fmla="*/ 8 h 122"/>
                <a:gd name="T10" fmla="*/ 1 w 86"/>
                <a:gd name="T11" fmla="*/ 8 h 122"/>
                <a:gd name="T12" fmla="*/ 1 w 86"/>
                <a:gd name="T13" fmla="*/ 4 h 122"/>
                <a:gd name="T14" fmla="*/ 0 w 86"/>
                <a:gd name="T15" fmla="*/ 4 h 122"/>
                <a:gd name="T16" fmla="*/ 0 w 86"/>
                <a:gd name="T17" fmla="*/ 1 h 122"/>
                <a:gd name="T18" fmla="*/ 4 w 86"/>
                <a:gd name="T19" fmla="*/ 1 h 122"/>
                <a:gd name="T20" fmla="*/ 4 w 86"/>
                <a:gd name="T21" fmla="*/ 1 h 122"/>
                <a:gd name="T22" fmla="*/ 6 w 86"/>
                <a:gd name="T23" fmla="*/ 1 h 122"/>
                <a:gd name="T24" fmla="*/ 8 w 86"/>
                <a:gd name="T25" fmla="*/ 0 h 122"/>
                <a:gd name="T26" fmla="*/ 8 w 86"/>
                <a:gd name="T27" fmla="*/ 1 h 122"/>
                <a:gd name="T28" fmla="*/ 8 w 86"/>
                <a:gd name="T29" fmla="*/ 1 h 122"/>
                <a:gd name="T30" fmla="*/ 8 w 86"/>
                <a:gd name="T31" fmla="*/ 6 h 122"/>
                <a:gd name="T32" fmla="*/ 8 w 86"/>
                <a:gd name="T33" fmla="*/ 6 h 122"/>
                <a:gd name="T34" fmla="*/ 5 w 86"/>
                <a:gd name="T35" fmla="*/ 4 h 122"/>
                <a:gd name="T36" fmla="*/ 5 w 86"/>
                <a:gd name="T37" fmla="*/ 8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6" h="122">
                  <a:moveTo>
                    <a:pt x="53" y="86"/>
                  </a:moveTo>
                  <a:cubicBezTo>
                    <a:pt x="65" y="86"/>
                    <a:pt x="65" y="86"/>
                    <a:pt x="65" y="86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4" y="13"/>
                    <a:pt x="49" y="9"/>
                    <a:pt x="56" y="5"/>
                  </a:cubicBezTo>
                  <a:cubicBezTo>
                    <a:pt x="62" y="2"/>
                    <a:pt x="68" y="0"/>
                    <a:pt x="75" y="0"/>
                  </a:cubicBezTo>
                  <a:cubicBezTo>
                    <a:pt x="77" y="0"/>
                    <a:pt x="79" y="1"/>
                    <a:pt x="81" y="1"/>
                  </a:cubicBezTo>
                  <a:cubicBezTo>
                    <a:pt x="82" y="1"/>
                    <a:pt x="84" y="2"/>
                    <a:pt x="86" y="2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3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2" name="Freeform 32"/>
            <p:cNvSpPr>
              <a:spLocks noChangeAspect="1" noEditPoints="1"/>
            </p:cNvSpPr>
            <p:nvPr userDrawn="1"/>
          </p:nvSpPr>
          <p:spPr bwMode="auto">
            <a:xfrm>
              <a:off x="846" y="4043"/>
              <a:ext cx="76" cy="77"/>
            </a:xfrm>
            <a:custGeom>
              <a:avLst/>
              <a:gdLst>
                <a:gd name="T0" fmla="*/ 6 w 122"/>
                <a:gd name="T1" fmla="*/ 12 h 124"/>
                <a:gd name="T2" fmla="*/ 1 w 122"/>
                <a:gd name="T3" fmla="*/ 10 h 124"/>
                <a:gd name="T4" fmla="*/ 0 w 122"/>
                <a:gd name="T5" fmla="*/ 6 h 124"/>
                <a:gd name="T6" fmla="*/ 1 w 122"/>
                <a:gd name="T7" fmla="*/ 1 h 124"/>
                <a:gd name="T8" fmla="*/ 6 w 122"/>
                <a:gd name="T9" fmla="*/ 0 h 124"/>
                <a:gd name="T10" fmla="*/ 10 w 122"/>
                <a:gd name="T11" fmla="*/ 1 h 124"/>
                <a:gd name="T12" fmla="*/ 11 w 122"/>
                <a:gd name="T13" fmla="*/ 6 h 124"/>
                <a:gd name="T14" fmla="*/ 10 w 122"/>
                <a:gd name="T15" fmla="*/ 10 h 124"/>
                <a:gd name="T16" fmla="*/ 6 w 122"/>
                <a:gd name="T17" fmla="*/ 12 h 124"/>
                <a:gd name="T18" fmla="*/ 6 w 122"/>
                <a:gd name="T19" fmla="*/ 4 h 124"/>
                <a:gd name="T20" fmla="*/ 4 w 122"/>
                <a:gd name="T21" fmla="*/ 4 h 124"/>
                <a:gd name="T22" fmla="*/ 4 w 122"/>
                <a:gd name="T23" fmla="*/ 6 h 124"/>
                <a:gd name="T24" fmla="*/ 4 w 122"/>
                <a:gd name="T25" fmla="*/ 7 h 124"/>
                <a:gd name="T26" fmla="*/ 6 w 122"/>
                <a:gd name="T27" fmla="*/ 8 h 124"/>
                <a:gd name="T28" fmla="*/ 7 w 122"/>
                <a:gd name="T29" fmla="*/ 7 h 124"/>
                <a:gd name="T30" fmla="*/ 7 w 122"/>
                <a:gd name="T31" fmla="*/ 6 h 124"/>
                <a:gd name="T32" fmla="*/ 7 w 122"/>
                <a:gd name="T33" fmla="*/ 4 h 124"/>
                <a:gd name="T34" fmla="*/ 6 w 122"/>
                <a:gd name="T35" fmla="*/ 4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2" h="124">
                  <a:moveTo>
                    <a:pt x="61" y="124"/>
                  </a:moveTo>
                  <a:cubicBezTo>
                    <a:pt x="43" y="124"/>
                    <a:pt x="29" y="118"/>
                    <a:pt x="17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1"/>
                    <a:pt x="17" y="19"/>
                  </a:cubicBezTo>
                  <a:cubicBezTo>
                    <a:pt x="29" y="6"/>
                    <a:pt x="43" y="0"/>
                    <a:pt x="61" y="0"/>
                  </a:cubicBezTo>
                  <a:cubicBezTo>
                    <a:pt x="78" y="0"/>
                    <a:pt x="92" y="6"/>
                    <a:pt x="104" y="18"/>
                  </a:cubicBezTo>
                  <a:cubicBezTo>
                    <a:pt x="116" y="30"/>
                    <a:pt x="122" y="45"/>
                    <a:pt x="122" y="62"/>
                  </a:cubicBezTo>
                  <a:cubicBezTo>
                    <a:pt x="122" y="79"/>
                    <a:pt x="116" y="94"/>
                    <a:pt x="104" y="106"/>
                  </a:cubicBezTo>
                  <a:cubicBezTo>
                    <a:pt x="92" y="118"/>
                    <a:pt x="78" y="124"/>
                    <a:pt x="61" y="124"/>
                  </a:cubicBezTo>
                  <a:close/>
                  <a:moveTo>
                    <a:pt x="61" y="37"/>
                  </a:moveTo>
                  <a:cubicBezTo>
                    <a:pt x="55" y="37"/>
                    <a:pt x="50" y="40"/>
                    <a:pt x="46" y="44"/>
                  </a:cubicBezTo>
                  <a:cubicBezTo>
                    <a:pt x="42" y="49"/>
                    <a:pt x="40" y="55"/>
                    <a:pt x="40" y="62"/>
                  </a:cubicBezTo>
                  <a:cubicBezTo>
                    <a:pt x="40" y="69"/>
                    <a:pt x="42" y="75"/>
                    <a:pt x="46" y="80"/>
                  </a:cubicBezTo>
                  <a:cubicBezTo>
                    <a:pt x="50" y="85"/>
                    <a:pt x="55" y="88"/>
                    <a:pt x="61" y="88"/>
                  </a:cubicBezTo>
                  <a:cubicBezTo>
                    <a:pt x="66" y="88"/>
                    <a:pt x="71" y="85"/>
                    <a:pt x="75" y="80"/>
                  </a:cubicBezTo>
                  <a:cubicBezTo>
                    <a:pt x="79" y="75"/>
                    <a:pt x="81" y="69"/>
                    <a:pt x="81" y="62"/>
                  </a:cubicBezTo>
                  <a:cubicBezTo>
                    <a:pt x="81" y="55"/>
                    <a:pt x="79" y="49"/>
                    <a:pt x="75" y="44"/>
                  </a:cubicBezTo>
                  <a:cubicBezTo>
                    <a:pt x="71" y="40"/>
                    <a:pt x="66" y="37"/>
                    <a:pt x="61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3" name="Freeform 33"/>
            <p:cNvSpPr>
              <a:spLocks noChangeAspect="1" noEditPoints="1"/>
            </p:cNvSpPr>
            <p:nvPr userDrawn="1"/>
          </p:nvSpPr>
          <p:spPr bwMode="auto">
            <a:xfrm>
              <a:off x="932" y="4043"/>
              <a:ext cx="73" cy="114"/>
            </a:xfrm>
            <a:custGeom>
              <a:avLst/>
              <a:gdLst>
                <a:gd name="T0" fmla="*/ 6 w 116"/>
                <a:gd name="T1" fmla="*/ 17 h 183"/>
                <a:gd name="T2" fmla="*/ 3 w 116"/>
                <a:gd name="T3" fmla="*/ 16 h 183"/>
                <a:gd name="T4" fmla="*/ 1 w 116"/>
                <a:gd name="T5" fmla="*/ 14 h 183"/>
                <a:gd name="T6" fmla="*/ 3 w 116"/>
                <a:gd name="T7" fmla="*/ 13 h 183"/>
                <a:gd name="T8" fmla="*/ 4 w 116"/>
                <a:gd name="T9" fmla="*/ 14 h 183"/>
                <a:gd name="T10" fmla="*/ 5 w 116"/>
                <a:gd name="T11" fmla="*/ 14 h 183"/>
                <a:gd name="T12" fmla="*/ 7 w 116"/>
                <a:gd name="T13" fmla="*/ 13 h 183"/>
                <a:gd name="T14" fmla="*/ 8 w 116"/>
                <a:gd name="T15" fmla="*/ 12 h 183"/>
                <a:gd name="T16" fmla="*/ 8 w 116"/>
                <a:gd name="T17" fmla="*/ 11 h 183"/>
                <a:gd name="T18" fmla="*/ 5 w 116"/>
                <a:gd name="T19" fmla="*/ 12 h 183"/>
                <a:gd name="T20" fmla="*/ 2 w 116"/>
                <a:gd name="T21" fmla="*/ 10 h 183"/>
                <a:gd name="T22" fmla="*/ 0 w 116"/>
                <a:gd name="T23" fmla="*/ 6 h 183"/>
                <a:gd name="T24" fmla="*/ 2 w 116"/>
                <a:gd name="T25" fmla="*/ 1 h 183"/>
                <a:gd name="T26" fmla="*/ 5 w 116"/>
                <a:gd name="T27" fmla="*/ 0 h 183"/>
                <a:gd name="T28" fmla="*/ 8 w 116"/>
                <a:gd name="T29" fmla="*/ 1 h 183"/>
                <a:gd name="T30" fmla="*/ 9 w 116"/>
                <a:gd name="T31" fmla="*/ 1 h 183"/>
                <a:gd name="T32" fmla="*/ 10 w 116"/>
                <a:gd name="T33" fmla="*/ 1 h 183"/>
                <a:gd name="T34" fmla="*/ 11 w 116"/>
                <a:gd name="T35" fmla="*/ 1 h 183"/>
                <a:gd name="T36" fmla="*/ 11 w 116"/>
                <a:gd name="T37" fmla="*/ 12 h 183"/>
                <a:gd name="T38" fmla="*/ 10 w 116"/>
                <a:gd name="T39" fmla="*/ 16 h 183"/>
                <a:gd name="T40" fmla="*/ 6 w 116"/>
                <a:gd name="T41" fmla="*/ 17 h 183"/>
                <a:gd name="T42" fmla="*/ 6 w 116"/>
                <a:gd name="T43" fmla="*/ 4 h 183"/>
                <a:gd name="T44" fmla="*/ 4 w 116"/>
                <a:gd name="T45" fmla="*/ 4 h 183"/>
                <a:gd name="T46" fmla="*/ 4 w 116"/>
                <a:gd name="T47" fmla="*/ 6 h 183"/>
                <a:gd name="T48" fmla="*/ 4 w 116"/>
                <a:gd name="T49" fmla="*/ 7 h 183"/>
                <a:gd name="T50" fmla="*/ 6 w 116"/>
                <a:gd name="T51" fmla="*/ 8 h 183"/>
                <a:gd name="T52" fmla="*/ 7 w 116"/>
                <a:gd name="T53" fmla="*/ 7 h 183"/>
                <a:gd name="T54" fmla="*/ 8 w 116"/>
                <a:gd name="T55" fmla="*/ 6 h 183"/>
                <a:gd name="T56" fmla="*/ 7 w 116"/>
                <a:gd name="T57" fmla="*/ 4 h 183"/>
                <a:gd name="T58" fmla="*/ 6 w 116"/>
                <a:gd name="T59" fmla="*/ 4 h 1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6" h="183">
                  <a:moveTo>
                    <a:pt x="61" y="183"/>
                  </a:moveTo>
                  <a:cubicBezTo>
                    <a:pt x="50" y="183"/>
                    <a:pt x="41" y="180"/>
                    <a:pt x="32" y="175"/>
                  </a:cubicBezTo>
                  <a:cubicBezTo>
                    <a:pt x="23" y="169"/>
                    <a:pt x="16" y="162"/>
                    <a:pt x="12" y="153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32" y="140"/>
                    <a:pt x="36" y="143"/>
                    <a:pt x="41" y="145"/>
                  </a:cubicBezTo>
                  <a:cubicBezTo>
                    <a:pt x="45" y="147"/>
                    <a:pt x="50" y="149"/>
                    <a:pt x="54" y="149"/>
                  </a:cubicBezTo>
                  <a:cubicBezTo>
                    <a:pt x="61" y="149"/>
                    <a:pt x="66" y="147"/>
                    <a:pt x="70" y="143"/>
                  </a:cubicBezTo>
                  <a:cubicBezTo>
                    <a:pt x="74" y="139"/>
                    <a:pt x="76" y="133"/>
                    <a:pt x="76" y="125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69" y="123"/>
                    <a:pt x="61" y="124"/>
                    <a:pt x="53" y="124"/>
                  </a:cubicBezTo>
                  <a:cubicBezTo>
                    <a:pt x="38" y="124"/>
                    <a:pt x="25" y="118"/>
                    <a:pt x="15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0"/>
                    <a:pt x="15" y="18"/>
                  </a:cubicBezTo>
                  <a:cubicBezTo>
                    <a:pt x="25" y="6"/>
                    <a:pt x="38" y="0"/>
                    <a:pt x="53" y="0"/>
                  </a:cubicBezTo>
                  <a:cubicBezTo>
                    <a:pt x="61" y="0"/>
                    <a:pt x="68" y="2"/>
                    <a:pt x="75" y="5"/>
                  </a:cubicBezTo>
                  <a:cubicBezTo>
                    <a:pt x="81" y="8"/>
                    <a:pt x="87" y="13"/>
                    <a:pt x="91" y="19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41"/>
                    <a:pt x="110" y="156"/>
                    <a:pt x="100" y="167"/>
                  </a:cubicBezTo>
                  <a:cubicBezTo>
                    <a:pt x="90" y="177"/>
                    <a:pt x="77" y="183"/>
                    <a:pt x="61" y="183"/>
                  </a:cubicBezTo>
                  <a:close/>
                  <a:moveTo>
                    <a:pt x="58" y="37"/>
                  </a:moveTo>
                  <a:cubicBezTo>
                    <a:pt x="53" y="37"/>
                    <a:pt x="49" y="40"/>
                    <a:pt x="46" y="44"/>
                  </a:cubicBezTo>
                  <a:cubicBezTo>
                    <a:pt x="43" y="49"/>
                    <a:pt x="41" y="55"/>
                    <a:pt x="41" y="62"/>
                  </a:cubicBezTo>
                  <a:cubicBezTo>
                    <a:pt x="41" y="69"/>
                    <a:pt x="43" y="75"/>
                    <a:pt x="46" y="80"/>
                  </a:cubicBezTo>
                  <a:cubicBezTo>
                    <a:pt x="49" y="85"/>
                    <a:pt x="54" y="88"/>
                    <a:pt x="58" y="88"/>
                  </a:cubicBezTo>
                  <a:cubicBezTo>
                    <a:pt x="63" y="88"/>
                    <a:pt x="67" y="85"/>
                    <a:pt x="71" y="80"/>
                  </a:cubicBezTo>
                  <a:cubicBezTo>
                    <a:pt x="74" y="76"/>
                    <a:pt x="76" y="70"/>
                    <a:pt x="76" y="62"/>
                  </a:cubicBezTo>
                  <a:cubicBezTo>
                    <a:pt x="76" y="55"/>
                    <a:pt x="74" y="50"/>
                    <a:pt x="71" y="45"/>
                  </a:cubicBezTo>
                  <a:cubicBezTo>
                    <a:pt x="67" y="40"/>
                    <a:pt x="63" y="37"/>
                    <a:pt x="5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4" name="Freeform 34"/>
            <p:cNvSpPr>
              <a:spLocks noChangeAspect="1" noEditPoints="1"/>
            </p:cNvSpPr>
            <p:nvPr userDrawn="1"/>
          </p:nvSpPr>
          <p:spPr bwMode="auto">
            <a:xfrm>
              <a:off x="1020" y="4043"/>
              <a:ext cx="73" cy="77"/>
            </a:xfrm>
            <a:custGeom>
              <a:avLst/>
              <a:gdLst>
                <a:gd name="T0" fmla="*/ 7 w 117"/>
                <a:gd name="T1" fmla="*/ 9 h 124"/>
                <a:gd name="T2" fmla="*/ 9 w 117"/>
                <a:gd name="T3" fmla="*/ 9 h 124"/>
                <a:gd name="T4" fmla="*/ 11 w 117"/>
                <a:gd name="T5" fmla="*/ 7 h 124"/>
                <a:gd name="T6" fmla="*/ 11 w 117"/>
                <a:gd name="T7" fmla="*/ 10 h 124"/>
                <a:gd name="T8" fmla="*/ 6 w 117"/>
                <a:gd name="T9" fmla="*/ 12 h 124"/>
                <a:gd name="T10" fmla="*/ 1 w 117"/>
                <a:gd name="T11" fmla="*/ 10 h 124"/>
                <a:gd name="T12" fmla="*/ 0 w 117"/>
                <a:gd name="T13" fmla="*/ 6 h 124"/>
                <a:gd name="T14" fmla="*/ 1 w 117"/>
                <a:gd name="T15" fmla="*/ 1 h 124"/>
                <a:gd name="T16" fmla="*/ 6 w 117"/>
                <a:gd name="T17" fmla="*/ 0 h 124"/>
                <a:gd name="T18" fmla="*/ 10 w 117"/>
                <a:gd name="T19" fmla="*/ 1 h 124"/>
                <a:gd name="T20" fmla="*/ 11 w 117"/>
                <a:gd name="T21" fmla="*/ 4 h 124"/>
                <a:gd name="T22" fmla="*/ 11 w 117"/>
                <a:gd name="T23" fmla="*/ 7 h 124"/>
                <a:gd name="T24" fmla="*/ 4 w 117"/>
                <a:gd name="T25" fmla="*/ 7 h 124"/>
                <a:gd name="T26" fmla="*/ 6 w 117"/>
                <a:gd name="T27" fmla="*/ 8 h 124"/>
                <a:gd name="T28" fmla="*/ 7 w 117"/>
                <a:gd name="T29" fmla="*/ 9 h 124"/>
                <a:gd name="T30" fmla="*/ 7 w 117"/>
                <a:gd name="T31" fmla="*/ 4 h 124"/>
                <a:gd name="T32" fmla="*/ 7 w 117"/>
                <a:gd name="T33" fmla="*/ 4 h 124"/>
                <a:gd name="T34" fmla="*/ 7 w 117"/>
                <a:gd name="T35" fmla="*/ 4 h 124"/>
                <a:gd name="T36" fmla="*/ 7 w 117"/>
                <a:gd name="T37" fmla="*/ 4 h 124"/>
                <a:gd name="T38" fmla="*/ 6 w 117"/>
                <a:gd name="T39" fmla="*/ 2 h 124"/>
                <a:gd name="T40" fmla="*/ 4 w 117"/>
                <a:gd name="T41" fmla="*/ 4 h 124"/>
                <a:gd name="T42" fmla="*/ 4 w 117"/>
                <a:gd name="T43" fmla="*/ 4 h 124"/>
                <a:gd name="T44" fmla="*/ 7 w 117"/>
                <a:gd name="T45" fmla="*/ 4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7" h="124">
                  <a:moveTo>
                    <a:pt x="76" y="94"/>
                  </a:moveTo>
                  <a:cubicBezTo>
                    <a:pt x="82" y="94"/>
                    <a:pt x="88" y="93"/>
                    <a:pt x="93" y="91"/>
                  </a:cubicBezTo>
                  <a:cubicBezTo>
                    <a:pt x="99" y="90"/>
                    <a:pt x="104" y="87"/>
                    <a:pt x="110" y="85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03" y="118"/>
                    <a:pt x="85" y="124"/>
                    <a:pt x="63" y="124"/>
                  </a:cubicBezTo>
                  <a:cubicBezTo>
                    <a:pt x="45" y="124"/>
                    <a:pt x="29" y="118"/>
                    <a:pt x="18" y="107"/>
                  </a:cubicBezTo>
                  <a:cubicBezTo>
                    <a:pt x="6" y="95"/>
                    <a:pt x="0" y="80"/>
                    <a:pt x="0" y="62"/>
                  </a:cubicBezTo>
                  <a:cubicBezTo>
                    <a:pt x="0" y="45"/>
                    <a:pt x="6" y="30"/>
                    <a:pt x="18" y="18"/>
                  </a:cubicBezTo>
                  <a:cubicBezTo>
                    <a:pt x="29" y="6"/>
                    <a:pt x="44" y="0"/>
                    <a:pt x="63" y="0"/>
                  </a:cubicBezTo>
                  <a:cubicBezTo>
                    <a:pt x="79" y="0"/>
                    <a:pt x="92" y="5"/>
                    <a:pt x="102" y="16"/>
                  </a:cubicBezTo>
                  <a:cubicBezTo>
                    <a:pt x="112" y="26"/>
                    <a:pt x="117" y="38"/>
                    <a:pt x="117" y="52"/>
                  </a:cubicBezTo>
                  <a:cubicBezTo>
                    <a:pt x="117" y="61"/>
                    <a:pt x="115" y="69"/>
                    <a:pt x="111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6" y="82"/>
                    <a:pt x="51" y="86"/>
                    <a:pt x="57" y="89"/>
                  </a:cubicBezTo>
                  <a:cubicBezTo>
                    <a:pt x="62" y="92"/>
                    <a:pt x="69" y="94"/>
                    <a:pt x="76" y="94"/>
                  </a:cubicBezTo>
                  <a:close/>
                  <a:moveTo>
                    <a:pt x="81" y="49"/>
                  </a:moveTo>
                  <a:cubicBezTo>
                    <a:pt x="82" y="49"/>
                    <a:pt x="82" y="48"/>
                    <a:pt x="82" y="47"/>
                  </a:cubicBezTo>
                  <a:cubicBezTo>
                    <a:pt x="82" y="47"/>
                    <a:pt x="82" y="46"/>
                    <a:pt x="82" y="46"/>
                  </a:cubicBezTo>
                  <a:cubicBezTo>
                    <a:pt x="82" y="42"/>
                    <a:pt x="80" y="38"/>
                    <a:pt x="77" y="35"/>
                  </a:cubicBezTo>
                  <a:cubicBezTo>
                    <a:pt x="74" y="33"/>
                    <a:pt x="70" y="31"/>
                    <a:pt x="65" y="31"/>
                  </a:cubicBezTo>
                  <a:cubicBezTo>
                    <a:pt x="60" y="31"/>
                    <a:pt x="56" y="33"/>
                    <a:pt x="51" y="36"/>
                  </a:cubicBezTo>
                  <a:cubicBezTo>
                    <a:pt x="47" y="39"/>
                    <a:pt x="44" y="43"/>
                    <a:pt x="43" y="49"/>
                  </a:cubicBezTo>
                  <a:lnTo>
                    <a:pt x="81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" name="Freeform 35"/>
            <p:cNvSpPr>
              <a:spLocks noChangeAspect="1"/>
            </p:cNvSpPr>
            <p:nvPr userDrawn="1"/>
          </p:nvSpPr>
          <p:spPr bwMode="auto">
            <a:xfrm>
              <a:off x="1108" y="4090"/>
              <a:ext cx="30" cy="30"/>
            </a:xfrm>
            <a:custGeom>
              <a:avLst/>
              <a:gdLst>
                <a:gd name="T0" fmla="*/ 3 w 48"/>
                <a:gd name="T1" fmla="*/ 5 h 48"/>
                <a:gd name="T2" fmla="*/ 1 w 48"/>
                <a:gd name="T3" fmla="*/ 4 h 48"/>
                <a:gd name="T4" fmla="*/ 0 w 48"/>
                <a:gd name="T5" fmla="*/ 3 h 48"/>
                <a:gd name="T6" fmla="*/ 1 w 48"/>
                <a:gd name="T7" fmla="*/ 1 h 48"/>
                <a:gd name="T8" fmla="*/ 3 w 48"/>
                <a:gd name="T9" fmla="*/ 0 h 48"/>
                <a:gd name="T10" fmla="*/ 4 w 48"/>
                <a:gd name="T11" fmla="*/ 1 h 48"/>
                <a:gd name="T12" fmla="*/ 5 w 48"/>
                <a:gd name="T13" fmla="*/ 3 h 48"/>
                <a:gd name="T14" fmla="*/ 4 w 48"/>
                <a:gd name="T15" fmla="*/ 4 h 48"/>
                <a:gd name="T16" fmla="*/ 3 w 48"/>
                <a:gd name="T17" fmla="*/ 5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7" y="48"/>
                    <a:pt x="12" y="46"/>
                    <a:pt x="7" y="41"/>
                  </a:cubicBezTo>
                  <a:cubicBezTo>
                    <a:pt x="3" y="37"/>
                    <a:pt x="0" y="31"/>
                    <a:pt x="0" y="24"/>
                  </a:cubicBezTo>
                  <a:cubicBezTo>
                    <a:pt x="0" y="18"/>
                    <a:pt x="3" y="12"/>
                    <a:pt x="7" y="7"/>
                  </a:cubicBezTo>
                  <a:cubicBezTo>
                    <a:pt x="12" y="3"/>
                    <a:pt x="17" y="0"/>
                    <a:pt x="24" y="0"/>
                  </a:cubicBezTo>
                  <a:cubicBezTo>
                    <a:pt x="31" y="0"/>
                    <a:pt x="37" y="3"/>
                    <a:pt x="41" y="7"/>
                  </a:cubicBezTo>
                  <a:cubicBezTo>
                    <a:pt x="46" y="12"/>
                    <a:pt x="48" y="18"/>
                    <a:pt x="48" y="24"/>
                  </a:cubicBezTo>
                  <a:cubicBezTo>
                    <a:pt x="48" y="31"/>
                    <a:pt x="46" y="37"/>
                    <a:pt x="41" y="41"/>
                  </a:cubicBezTo>
                  <a:cubicBezTo>
                    <a:pt x="37" y="46"/>
                    <a:pt x="31" y="48"/>
                    <a:pt x="24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6" name="Freeform 36"/>
            <p:cNvSpPr>
              <a:spLocks noChangeAspect="1" noEditPoints="1"/>
            </p:cNvSpPr>
            <p:nvPr userDrawn="1"/>
          </p:nvSpPr>
          <p:spPr bwMode="auto">
            <a:xfrm>
              <a:off x="1156" y="4043"/>
              <a:ext cx="72" cy="77"/>
            </a:xfrm>
            <a:custGeom>
              <a:avLst/>
              <a:gdLst>
                <a:gd name="T0" fmla="*/ 10 w 115"/>
                <a:gd name="T1" fmla="*/ 1 h 124"/>
                <a:gd name="T2" fmla="*/ 11 w 115"/>
                <a:gd name="T3" fmla="*/ 1 h 124"/>
                <a:gd name="T4" fmla="*/ 11 w 115"/>
                <a:gd name="T5" fmla="*/ 11 h 124"/>
                <a:gd name="T6" fmla="*/ 10 w 115"/>
                <a:gd name="T7" fmla="*/ 11 h 124"/>
                <a:gd name="T8" fmla="*/ 9 w 115"/>
                <a:gd name="T9" fmla="*/ 10 h 124"/>
                <a:gd name="T10" fmla="*/ 7 w 115"/>
                <a:gd name="T11" fmla="*/ 11 h 124"/>
                <a:gd name="T12" fmla="*/ 5 w 115"/>
                <a:gd name="T13" fmla="*/ 12 h 124"/>
                <a:gd name="T14" fmla="*/ 2 w 115"/>
                <a:gd name="T15" fmla="*/ 10 h 124"/>
                <a:gd name="T16" fmla="*/ 0 w 115"/>
                <a:gd name="T17" fmla="*/ 6 h 124"/>
                <a:gd name="T18" fmla="*/ 2 w 115"/>
                <a:gd name="T19" fmla="*/ 1 h 124"/>
                <a:gd name="T20" fmla="*/ 5 w 115"/>
                <a:gd name="T21" fmla="*/ 0 h 124"/>
                <a:gd name="T22" fmla="*/ 7 w 115"/>
                <a:gd name="T23" fmla="*/ 1 h 124"/>
                <a:gd name="T24" fmla="*/ 9 w 115"/>
                <a:gd name="T25" fmla="*/ 1 h 124"/>
                <a:gd name="T26" fmla="*/ 10 w 115"/>
                <a:gd name="T27" fmla="*/ 1 h 124"/>
                <a:gd name="T28" fmla="*/ 6 w 115"/>
                <a:gd name="T29" fmla="*/ 4 h 124"/>
                <a:gd name="T30" fmla="*/ 4 w 115"/>
                <a:gd name="T31" fmla="*/ 4 h 124"/>
                <a:gd name="T32" fmla="*/ 4 w 115"/>
                <a:gd name="T33" fmla="*/ 6 h 124"/>
                <a:gd name="T34" fmla="*/ 4 w 115"/>
                <a:gd name="T35" fmla="*/ 7 h 124"/>
                <a:gd name="T36" fmla="*/ 6 w 115"/>
                <a:gd name="T37" fmla="*/ 8 h 124"/>
                <a:gd name="T38" fmla="*/ 7 w 115"/>
                <a:gd name="T39" fmla="*/ 7 h 124"/>
                <a:gd name="T40" fmla="*/ 7 w 115"/>
                <a:gd name="T41" fmla="*/ 6 h 124"/>
                <a:gd name="T42" fmla="*/ 7 w 115"/>
                <a:gd name="T43" fmla="*/ 4 h 124"/>
                <a:gd name="T44" fmla="*/ 6 w 115"/>
                <a:gd name="T45" fmla="*/ 4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5" h="124">
                  <a:moveTo>
                    <a:pt x="103" y="2"/>
                  </a:moveTo>
                  <a:cubicBezTo>
                    <a:pt x="115" y="2"/>
                    <a:pt x="115" y="2"/>
                    <a:pt x="115" y="2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86" y="112"/>
                    <a:pt x="81" y="116"/>
                    <a:pt x="74" y="120"/>
                  </a:cubicBezTo>
                  <a:cubicBezTo>
                    <a:pt x="68" y="123"/>
                    <a:pt x="61" y="124"/>
                    <a:pt x="53" y="124"/>
                  </a:cubicBezTo>
                  <a:cubicBezTo>
                    <a:pt x="38" y="124"/>
                    <a:pt x="25" y="118"/>
                    <a:pt x="15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0"/>
                    <a:pt x="15" y="18"/>
                  </a:cubicBezTo>
                  <a:cubicBezTo>
                    <a:pt x="25" y="6"/>
                    <a:pt x="38" y="0"/>
                    <a:pt x="53" y="0"/>
                  </a:cubicBezTo>
                  <a:cubicBezTo>
                    <a:pt x="61" y="0"/>
                    <a:pt x="68" y="2"/>
                    <a:pt x="74" y="5"/>
                  </a:cubicBezTo>
                  <a:cubicBezTo>
                    <a:pt x="81" y="8"/>
                    <a:pt x="86" y="13"/>
                    <a:pt x="91" y="19"/>
                  </a:cubicBezTo>
                  <a:lnTo>
                    <a:pt x="103" y="2"/>
                  </a:lnTo>
                  <a:close/>
                  <a:moveTo>
                    <a:pt x="58" y="37"/>
                  </a:moveTo>
                  <a:cubicBezTo>
                    <a:pt x="53" y="37"/>
                    <a:pt x="49" y="40"/>
                    <a:pt x="46" y="44"/>
                  </a:cubicBezTo>
                  <a:cubicBezTo>
                    <a:pt x="43" y="49"/>
                    <a:pt x="41" y="55"/>
                    <a:pt x="41" y="62"/>
                  </a:cubicBezTo>
                  <a:cubicBezTo>
                    <a:pt x="41" y="69"/>
                    <a:pt x="43" y="75"/>
                    <a:pt x="46" y="80"/>
                  </a:cubicBezTo>
                  <a:cubicBezTo>
                    <a:pt x="49" y="85"/>
                    <a:pt x="53" y="88"/>
                    <a:pt x="58" y="88"/>
                  </a:cubicBezTo>
                  <a:cubicBezTo>
                    <a:pt x="63" y="88"/>
                    <a:pt x="67" y="85"/>
                    <a:pt x="70" y="80"/>
                  </a:cubicBezTo>
                  <a:cubicBezTo>
                    <a:pt x="74" y="75"/>
                    <a:pt x="75" y="69"/>
                    <a:pt x="75" y="62"/>
                  </a:cubicBezTo>
                  <a:cubicBezTo>
                    <a:pt x="75" y="55"/>
                    <a:pt x="74" y="49"/>
                    <a:pt x="70" y="44"/>
                  </a:cubicBezTo>
                  <a:cubicBezTo>
                    <a:pt x="67" y="40"/>
                    <a:pt x="63" y="37"/>
                    <a:pt x="5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7" name="Freeform 37"/>
            <p:cNvSpPr>
              <a:spLocks noChangeAspect="1"/>
            </p:cNvSpPr>
            <p:nvPr userDrawn="1"/>
          </p:nvSpPr>
          <p:spPr bwMode="auto">
            <a:xfrm>
              <a:off x="1239" y="4019"/>
              <a:ext cx="54" cy="101"/>
            </a:xfrm>
            <a:custGeom>
              <a:avLst/>
              <a:gdLst>
                <a:gd name="T0" fmla="*/ 6 w 86"/>
                <a:gd name="T1" fmla="*/ 7 h 162"/>
                <a:gd name="T2" fmla="*/ 6 w 86"/>
                <a:gd name="T3" fmla="*/ 10 h 162"/>
                <a:gd name="T4" fmla="*/ 7 w 86"/>
                <a:gd name="T5" fmla="*/ 12 h 162"/>
                <a:gd name="T6" fmla="*/ 8 w 86"/>
                <a:gd name="T7" fmla="*/ 12 h 162"/>
                <a:gd name="T8" fmla="*/ 8 w 86"/>
                <a:gd name="T9" fmla="*/ 11 h 162"/>
                <a:gd name="T10" fmla="*/ 8 w 86"/>
                <a:gd name="T11" fmla="*/ 14 h 162"/>
                <a:gd name="T12" fmla="*/ 6 w 86"/>
                <a:gd name="T13" fmla="*/ 15 h 162"/>
                <a:gd name="T14" fmla="*/ 3 w 86"/>
                <a:gd name="T15" fmla="*/ 14 h 162"/>
                <a:gd name="T16" fmla="*/ 2 w 86"/>
                <a:gd name="T17" fmla="*/ 11 h 162"/>
                <a:gd name="T18" fmla="*/ 2 w 86"/>
                <a:gd name="T19" fmla="*/ 7 h 162"/>
                <a:gd name="T20" fmla="*/ 0 w 86"/>
                <a:gd name="T21" fmla="*/ 7 h 162"/>
                <a:gd name="T22" fmla="*/ 0 w 86"/>
                <a:gd name="T23" fmla="*/ 6 h 162"/>
                <a:gd name="T24" fmla="*/ 5 w 86"/>
                <a:gd name="T25" fmla="*/ 0 h 162"/>
                <a:gd name="T26" fmla="*/ 6 w 86"/>
                <a:gd name="T27" fmla="*/ 0 h 162"/>
                <a:gd name="T28" fmla="*/ 6 w 86"/>
                <a:gd name="T29" fmla="*/ 4 h 162"/>
                <a:gd name="T30" fmla="*/ 8 w 86"/>
                <a:gd name="T31" fmla="*/ 4 h 162"/>
                <a:gd name="T32" fmla="*/ 8 w 86"/>
                <a:gd name="T33" fmla="*/ 7 h 162"/>
                <a:gd name="T34" fmla="*/ 6 w 86"/>
                <a:gd name="T35" fmla="*/ 7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6" h="162">
                  <a:moveTo>
                    <a:pt x="60" y="76"/>
                  </a:moveTo>
                  <a:cubicBezTo>
                    <a:pt x="60" y="109"/>
                    <a:pt x="60" y="109"/>
                    <a:pt x="60" y="109"/>
                  </a:cubicBezTo>
                  <a:cubicBezTo>
                    <a:pt x="60" y="120"/>
                    <a:pt x="65" y="125"/>
                    <a:pt x="74" y="125"/>
                  </a:cubicBezTo>
                  <a:cubicBezTo>
                    <a:pt x="76" y="125"/>
                    <a:pt x="78" y="125"/>
                    <a:pt x="79" y="124"/>
                  </a:cubicBezTo>
                  <a:cubicBezTo>
                    <a:pt x="80" y="124"/>
                    <a:pt x="82" y="123"/>
                    <a:pt x="84" y="121"/>
                  </a:cubicBezTo>
                  <a:cubicBezTo>
                    <a:pt x="84" y="151"/>
                    <a:pt x="84" y="151"/>
                    <a:pt x="84" y="151"/>
                  </a:cubicBezTo>
                  <a:cubicBezTo>
                    <a:pt x="77" y="158"/>
                    <a:pt x="67" y="162"/>
                    <a:pt x="56" y="162"/>
                  </a:cubicBezTo>
                  <a:cubicBezTo>
                    <a:pt x="45" y="162"/>
                    <a:pt x="36" y="158"/>
                    <a:pt x="30" y="150"/>
                  </a:cubicBezTo>
                  <a:cubicBezTo>
                    <a:pt x="23" y="142"/>
                    <a:pt x="20" y="131"/>
                    <a:pt x="20" y="117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76"/>
                    <a:pt x="86" y="76"/>
                    <a:pt x="86" y="76"/>
                  </a:cubicBezTo>
                  <a:lnTo>
                    <a:pt x="6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B949-85CD-42AB-9107-D2B6B51483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63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us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8"/>
          <p:cNvGrpSpPr>
            <a:grpSpLocks noChangeAspect="1"/>
          </p:cNvGrpSpPr>
          <p:nvPr userDrawn="1"/>
        </p:nvGrpSpPr>
        <p:grpSpPr bwMode="auto">
          <a:xfrm>
            <a:off x="463550" y="6380163"/>
            <a:ext cx="1589088" cy="219075"/>
            <a:chOff x="292" y="4019"/>
            <a:chExt cx="1001" cy="138"/>
          </a:xfrm>
        </p:grpSpPr>
        <p:sp>
          <p:nvSpPr>
            <p:cNvPr id="6" name="Freeform 26"/>
            <p:cNvSpPr>
              <a:spLocks noChangeAspect="1"/>
            </p:cNvSpPr>
            <p:nvPr userDrawn="1"/>
          </p:nvSpPr>
          <p:spPr bwMode="auto">
            <a:xfrm>
              <a:off x="292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41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6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" name="Freeform 27"/>
            <p:cNvSpPr>
              <a:spLocks noChangeAspect="1"/>
            </p:cNvSpPr>
            <p:nvPr userDrawn="1"/>
          </p:nvSpPr>
          <p:spPr bwMode="auto">
            <a:xfrm>
              <a:off x="404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41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7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" name="Freeform 28"/>
            <p:cNvSpPr>
              <a:spLocks noChangeAspect="1"/>
            </p:cNvSpPr>
            <p:nvPr userDrawn="1"/>
          </p:nvSpPr>
          <p:spPr bwMode="auto">
            <a:xfrm>
              <a:off x="516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42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7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Freeform 29"/>
            <p:cNvSpPr>
              <a:spLocks noChangeAspect="1"/>
            </p:cNvSpPr>
            <p:nvPr userDrawn="1"/>
          </p:nvSpPr>
          <p:spPr bwMode="auto">
            <a:xfrm>
              <a:off x="636" y="4090"/>
              <a:ext cx="30" cy="30"/>
            </a:xfrm>
            <a:custGeom>
              <a:avLst/>
              <a:gdLst>
                <a:gd name="T0" fmla="*/ 3 w 48"/>
                <a:gd name="T1" fmla="*/ 5 h 48"/>
                <a:gd name="T2" fmla="*/ 1 w 48"/>
                <a:gd name="T3" fmla="*/ 4 h 48"/>
                <a:gd name="T4" fmla="*/ 0 w 48"/>
                <a:gd name="T5" fmla="*/ 3 h 48"/>
                <a:gd name="T6" fmla="*/ 1 w 48"/>
                <a:gd name="T7" fmla="*/ 1 h 48"/>
                <a:gd name="T8" fmla="*/ 3 w 48"/>
                <a:gd name="T9" fmla="*/ 0 h 48"/>
                <a:gd name="T10" fmla="*/ 4 w 48"/>
                <a:gd name="T11" fmla="*/ 1 h 48"/>
                <a:gd name="T12" fmla="*/ 5 w 48"/>
                <a:gd name="T13" fmla="*/ 3 h 48"/>
                <a:gd name="T14" fmla="*/ 4 w 48"/>
                <a:gd name="T15" fmla="*/ 4 h 48"/>
                <a:gd name="T16" fmla="*/ 3 w 48"/>
                <a:gd name="T17" fmla="*/ 5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7" y="48"/>
                    <a:pt x="11" y="46"/>
                    <a:pt x="7" y="41"/>
                  </a:cubicBezTo>
                  <a:cubicBezTo>
                    <a:pt x="2" y="37"/>
                    <a:pt x="0" y="31"/>
                    <a:pt x="0" y="24"/>
                  </a:cubicBezTo>
                  <a:cubicBezTo>
                    <a:pt x="0" y="18"/>
                    <a:pt x="2" y="12"/>
                    <a:pt x="7" y="7"/>
                  </a:cubicBezTo>
                  <a:cubicBezTo>
                    <a:pt x="11" y="3"/>
                    <a:pt x="17" y="0"/>
                    <a:pt x="24" y="0"/>
                  </a:cubicBezTo>
                  <a:cubicBezTo>
                    <a:pt x="30" y="0"/>
                    <a:pt x="36" y="3"/>
                    <a:pt x="41" y="7"/>
                  </a:cubicBezTo>
                  <a:cubicBezTo>
                    <a:pt x="45" y="12"/>
                    <a:pt x="48" y="18"/>
                    <a:pt x="48" y="24"/>
                  </a:cubicBezTo>
                  <a:cubicBezTo>
                    <a:pt x="48" y="31"/>
                    <a:pt x="45" y="37"/>
                    <a:pt x="41" y="41"/>
                  </a:cubicBezTo>
                  <a:cubicBezTo>
                    <a:pt x="36" y="46"/>
                    <a:pt x="30" y="48"/>
                    <a:pt x="24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" name="Freeform 30"/>
            <p:cNvSpPr>
              <a:spLocks noChangeAspect="1" noEditPoints="1"/>
            </p:cNvSpPr>
            <p:nvPr userDrawn="1"/>
          </p:nvSpPr>
          <p:spPr bwMode="auto">
            <a:xfrm>
              <a:off x="679" y="4043"/>
              <a:ext cx="81" cy="114"/>
            </a:xfrm>
            <a:custGeom>
              <a:avLst/>
              <a:gdLst>
                <a:gd name="T0" fmla="*/ 7 w 130"/>
                <a:gd name="T1" fmla="*/ 14 h 183"/>
                <a:gd name="T2" fmla="*/ 7 w 130"/>
                <a:gd name="T3" fmla="*/ 17 h 183"/>
                <a:gd name="T4" fmla="*/ 0 w 130"/>
                <a:gd name="T5" fmla="*/ 17 h 183"/>
                <a:gd name="T6" fmla="*/ 0 w 130"/>
                <a:gd name="T7" fmla="*/ 14 h 183"/>
                <a:gd name="T8" fmla="*/ 1 w 130"/>
                <a:gd name="T9" fmla="*/ 14 h 183"/>
                <a:gd name="T10" fmla="*/ 1 w 130"/>
                <a:gd name="T11" fmla="*/ 1 h 183"/>
                <a:gd name="T12" fmla="*/ 2 w 130"/>
                <a:gd name="T13" fmla="*/ 1 h 183"/>
                <a:gd name="T14" fmla="*/ 4 w 130"/>
                <a:gd name="T15" fmla="*/ 1 h 183"/>
                <a:gd name="T16" fmla="*/ 6 w 130"/>
                <a:gd name="T17" fmla="*/ 1 h 183"/>
                <a:gd name="T18" fmla="*/ 7 w 130"/>
                <a:gd name="T19" fmla="*/ 0 h 183"/>
                <a:gd name="T20" fmla="*/ 11 w 130"/>
                <a:gd name="T21" fmla="*/ 1 h 183"/>
                <a:gd name="T22" fmla="*/ 12 w 130"/>
                <a:gd name="T23" fmla="*/ 6 h 183"/>
                <a:gd name="T24" fmla="*/ 11 w 130"/>
                <a:gd name="T25" fmla="*/ 10 h 183"/>
                <a:gd name="T26" fmla="*/ 7 w 130"/>
                <a:gd name="T27" fmla="*/ 12 h 183"/>
                <a:gd name="T28" fmla="*/ 5 w 130"/>
                <a:gd name="T29" fmla="*/ 11 h 183"/>
                <a:gd name="T30" fmla="*/ 5 w 130"/>
                <a:gd name="T31" fmla="*/ 14 h 183"/>
                <a:gd name="T32" fmla="*/ 7 w 130"/>
                <a:gd name="T33" fmla="*/ 14 h 183"/>
                <a:gd name="T34" fmla="*/ 7 w 130"/>
                <a:gd name="T35" fmla="*/ 4 h 183"/>
                <a:gd name="T36" fmla="*/ 6 w 130"/>
                <a:gd name="T37" fmla="*/ 4 h 183"/>
                <a:gd name="T38" fmla="*/ 5 w 130"/>
                <a:gd name="T39" fmla="*/ 6 h 183"/>
                <a:gd name="T40" fmla="*/ 6 w 130"/>
                <a:gd name="T41" fmla="*/ 7 h 183"/>
                <a:gd name="T42" fmla="*/ 7 w 130"/>
                <a:gd name="T43" fmla="*/ 8 h 183"/>
                <a:gd name="T44" fmla="*/ 7 w 130"/>
                <a:gd name="T45" fmla="*/ 7 h 183"/>
                <a:gd name="T46" fmla="*/ 8 w 130"/>
                <a:gd name="T47" fmla="*/ 6 h 183"/>
                <a:gd name="T48" fmla="*/ 7 w 130"/>
                <a:gd name="T49" fmla="*/ 4 h 183"/>
                <a:gd name="T50" fmla="*/ 7 w 130"/>
                <a:gd name="T51" fmla="*/ 4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0" h="183">
                  <a:moveTo>
                    <a:pt x="69" y="147"/>
                  </a:moveTo>
                  <a:cubicBezTo>
                    <a:pt x="69" y="183"/>
                    <a:pt x="69" y="183"/>
                    <a:pt x="6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4" y="13"/>
                    <a:pt x="49" y="8"/>
                    <a:pt x="56" y="5"/>
                  </a:cubicBezTo>
                  <a:cubicBezTo>
                    <a:pt x="62" y="2"/>
                    <a:pt x="69" y="0"/>
                    <a:pt x="77" y="0"/>
                  </a:cubicBezTo>
                  <a:cubicBezTo>
                    <a:pt x="93" y="0"/>
                    <a:pt x="105" y="6"/>
                    <a:pt x="115" y="18"/>
                  </a:cubicBezTo>
                  <a:cubicBezTo>
                    <a:pt x="125" y="30"/>
                    <a:pt x="130" y="45"/>
                    <a:pt x="130" y="62"/>
                  </a:cubicBezTo>
                  <a:cubicBezTo>
                    <a:pt x="130" y="80"/>
                    <a:pt x="125" y="94"/>
                    <a:pt x="115" y="106"/>
                  </a:cubicBezTo>
                  <a:cubicBezTo>
                    <a:pt x="105" y="118"/>
                    <a:pt x="92" y="124"/>
                    <a:pt x="77" y="124"/>
                  </a:cubicBezTo>
                  <a:cubicBezTo>
                    <a:pt x="69" y="124"/>
                    <a:pt x="62" y="123"/>
                    <a:pt x="55" y="119"/>
                  </a:cubicBezTo>
                  <a:cubicBezTo>
                    <a:pt x="55" y="147"/>
                    <a:pt x="55" y="147"/>
                    <a:pt x="55" y="147"/>
                  </a:cubicBezTo>
                  <a:lnTo>
                    <a:pt x="69" y="147"/>
                  </a:lnTo>
                  <a:close/>
                  <a:moveTo>
                    <a:pt x="72" y="37"/>
                  </a:moveTo>
                  <a:cubicBezTo>
                    <a:pt x="67" y="37"/>
                    <a:pt x="63" y="40"/>
                    <a:pt x="60" y="45"/>
                  </a:cubicBezTo>
                  <a:cubicBezTo>
                    <a:pt x="56" y="50"/>
                    <a:pt x="55" y="56"/>
                    <a:pt x="55" y="62"/>
                  </a:cubicBezTo>
                  <a:cubicBezTo>
                    <a:pt x="55" y="69"/>
                    <a:pt x="56" y="75"/>
                    <a:pt x="60" y="80"/>
                  </a:cubicBezTo>
                  <a:cubicBezTo>
                    <a:pt x="63" y="85"/>
                    <a:pt x="67" y="88"/>
                    <a:pt x="72" y="88"/>
                  </a:cubicBezTo>
                  <a:cubicBezTo>
                    <a:pt x="77" y="88"/>
                    <a:pt x="81" y="85"/>
                    <a:pt x="84" y="80"/>
                  </a:cubicBezTo>
                  <a:cubicBezTo>
                    <a:pt x="87" y="75"/>
                    <a:pt x="89" y="69"/>
                    <a:pt x="89" y="62"/>
                  </a:cubicBezTo>
                  <a:cubicBezTo>
                    <a:pt x="89" y="55"/>
                    <a:pt x="87" y="49"/>
                    <a:pt x="84" y="44"/>
                  </a:cubicBezTo>
                  <a:cubicBezTo>
                    <a:pt x="81" y="40"/>
                    <a:pt x="77" y="37"/>
                    <a:pt x="7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1" name="Freeform 31"/>
            <p:cNvSpPr>
              <a:spLocks noChangeAspect="1"/>
            </p:cNvSpPr>
            <p:nvPr userDrawn="1"/>
          </p:nvSpPr>
          <p:spPr bwMode="auto">
            <a:xfrm>
              <a:off x="776" y="4043"/>
              <a:ext cx="54" cy="76"/>
            </a:xfrm>
            <a:custGeom>
              <a:avLst/>
              <a:gdLst>
                <a:gd name="T0" fmla="*/ 5 w 86"/>
                <a:gd name="T1" fmla="*/ 8 h 122"/>
                <a:gd name="T2" fmla="*/ 6 w 86"/>
                <a:gd name="T3" fmla="*/ 8 h 122"/>
                <a:gd name="T4" fmla="*/ 6 w 86"/>
                <a:gd name="T5" fmla="*/ 11 h 122"/>
                <a:gd name="T6" fmla="*/ 0 w 86"/>
                <a:gd name="T7" fmla="*/ 11 h 122"/>
                <a:gd name="T8" fmla="*/ 0 w 86"/>
                <a:gd name="T9" fmla="*/ 8 h 122"/>
                <a:gd name="T10" fmla="*/ 1 w 86"/>
                <a:gd name="T11" fmla="*/ 8 h 122"/>
                <a:gd name="T12" fmla="*/ 1 w 86"/>
                <a:gd name="T13" fmla="*/ 4 h 122"/>
                <a:gd name="T14" fmla="*/ 0 w 86"/>
                <a:gd name="T15" fmla="*/ 4 h 122"/>
                <a:gd name="T16" fmla="*/ 0 w 86"/>
                <a:gd name="T17" fmla="*/ 1 h 122"/>
                <a:gd name="T18" fmla="*/ 4 w 86"/>
                <a:gd name="T19" fmla="*/ 1 h 122"/>
                <a:gd name="T20" fmla="*/ 4 w 86"/>
                <a:gd name="T21" fmla="*/ 1 h 122"/>
                <a:gd name="T22" fmla="*/ 6 w 86"/>
                <a:gd name="T23" fmla="*/ 1 h 122"/>
                <a:gd name="T24" fmla="*/ 8 w 86"/>
                <a:gd name="T25" fmla="*/ 0 h 122"/>
                <a:gd name="T26" fmla="*/ 8 w 86"/>
                <a:gd name="T27" fmla="*/ 1 h 122"/>
                <a:gd name="T28" fmla="*/ 8 w 86"/>
                <a:gd name="T29" fmla="*/ 1 h 122"/>
                <a:gd name="T30" fmla="*/ 8 w 86"/>
                <a:gd name="T31" fmla="*/ 6 h 122"/>
                <a:gd name="T32" fmla="*/ 8 w 86"/>
                <a:gd name="T33" fmla="*/ 6 h 122"/>
                <a:gd name="T34" fmla="*/ 5 w 86"/>
                <a:gd name="T35" fmla="*/ 4 h 122"/>
                <a:gd name="T36" fmla="*/ 5 w 86"/>
                <a:gd name="T37" fmla="*/ 8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6" h="122">
                  <a:moveTo>
                    <a:pt x="53" y="86"/>
                  </a:moveTo>
                  <a:cubicBezTo>
                    <a:pt x="65" y="86"/>
                    <a:pt x="65" y="86"/>
                    <a:pt x="65" y="86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4" y="13"/>
                    <a:pt x="49" y="9"/>
                    <a:pt x="56" y="5"/>
                  </a:cubicBezTo>
                  <a:cubicBezTo>
                    <a:pt x="62" y="2"/>
                    <a:pt x="68" y="0"/>
                    <a:pt x="75" y="0"/>
                  </a:cubicBezTo>
                  <a:cubicBezTo>
                    <a:pt x="77" y="0"/>
                    <a:pt x="79" y="1"/>
                    <a:pt x="81" y="1"/>
                  </a:cubicBezTo>
                  <a:cubicBezTo>
                    <a:pt x="82" y="1"/>
                    <a:pt x="84" y="2"/>
                    <a:pt x="86" y="2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3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2" name="Freeform 32"/>
            <p:cNvSpPr>
              <a:spLocks noChangeAspect="1" noEditPoints="1"/>
            </p:cNvSpPr>
            <p:nvPr userDrawn="1"/>
          </p:nvSpPr>
          <p:spPr bwMode="auto">
            <a:xfrm>
              <a:off x="846" y="4043"/>
              <a:ext cx="76" cy="77"/>
            </a:xfrm>
            <a:custGeom>
              <a:avLst/>
              <a:gdLst>
                <a:gd name="T0" fmla="*/ 6 w 122"/>
                <a:gd name="T1" fmla="*/ 12 h 124"/>
                <a:gd name="T2" fmla="*/ 1 w 122"/>
                <a:gd name="T3" fmla="*/ 10 h 124"/>
                <a:gd name="T4" fmla="*/ 0 w 122"/>
                <a:gd name="T5" fmla="*/ 6 h 124"/>
                <a:gd name="T6" fmla="*/ 1 w 122"/>
                <a:gd name="T7" fmla="*/ 1 h 124"/>
                <a:gd name="T8" fmla="*/ 6 w 122"/>
                <a:gd name="T9" fmla="*/ 0 h 124"/>
                <a:gd name="T10" fmla="*/ 10 w 122"/>
                <a:gd name="T11" fmla="*/ 1 h 124"/>
                <a:gd name="T12" fmla="*/ 11 w 122"/>
                <a:gd name="T13" fmla="*/ 6 h 124"/>
                <a:gd name="T14" fmla="*/ 10 w 122"/>
                <a:gd name="T15" fmla="*/ 10 h 124"/>
                <a:gd name="T16" fmla="*/ 6 w 122"/>
                <a:gd name="T17" fmla="*/ 12 h 124"/>
                <a:gd name="T18" fmla="*/ 6 w 122"/>
                <a:gd name="T19" fmla="*/ 4 h 124"/>
                <a:gd name="T20" fmla="*/ 4 w 122"/>
                <a:gd name="T21" fmla="*/ 4 h 124"/>
                <a:gd name="T22" fmla="*/ 4 w 122"/>
                <a:gd name="T23" fmla="*/ 6 h 124"/>
                <a:gd name="T24" fmla="*/ 4 w 122"/>
                <a:gd name="T25" fmla="*/ 7 h 124"/>
                <a:gd name="T26" fmla="*/ 6 w 122"/>
                <a:gd name="T27" fmla="*/ 8 h 124"/>
                <a:gd name="T28" fmla="*/ 7 w 122"/>
                <a:gd name="T29" fmla="*/ 7 h 124"/>
                <a:gd name="T30" fmla="*/ 7 w 122"/>
                <a:gd name="T31" fmla="*/ 6 h 124"/>
                <a:gd name="T32" fmla="*/ 7 w 122"/>
                <a:gd name="T33" fmla="*/ 4 h 124"/>
                <a:gd name="T34" fmla="*/ 6 w 122"/>
                <a:gd name="T35" fmla="*/ 4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2" h="124">
                  <a:moveTo>
                    <a:pt x="61" y="124"/>
                  </a:moveTo>
                  <a:cubicBezTo>
                    <a:pt x="43" y="124"/>
                    <a:pt x="29" y="118"/>
                    <a:pt x="17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1"/>
                    <a:pt x="17" y="19"/>
                  </a:cubicBezTo>
                  <a:cubicBezTo>
                    <a:pt x="29" y="6"/>
                    <a:pt x="43" y="0"/>
                    <a:pt x="61" y="0"/>
                  </a:cubicBezTo>
                  <a:cubicBezTo>
                    <a:pt x="78" y="0"/>
                    <a:pt x="92" y="6"/>
                    <a:pt x="104" y="18"/>
                  </a:cubicBezTo>
                  <a:cubicBezTo>
                    <a:pt x="116" y="30"/>
                    <a:pt x="122" y="45"/>
                    <a:pt x="122" y="62"/>
                  </a:cubicBezTo>
                  <a:cubicBezTo>
                    <a:pt x="122" y="79"/>
                    <a:pt x="116" y="94"/>
                    <a:pt x="104" y="106"/>
                  </a:cubicBezTo>
                  <a:cubicBezTo>
                    <a:pt x="92" y="118"/>
                    <a:pt x="78" y="124"/>
                    <a:pt x="61" y="124"/>
                  </a:cubicBezTo>
                  <a:close/>
                  <a:moveTo>
                    <a:pt x="61" y="37"/>
                  </a:moveTo>
                  <a:cubicBezTo>
                    <a:pt x="55" y="37"/>
                    <a:pt x="50" y="40"/>
                    <a:pt x="46" y="44"/>
                  </a:cubicBezTo>
                  <a:cubicBezTo>
                    <a:pt x="42" y="49"/>
                    <a:pt x="40" y="55"/>
                    <a:pt x="40" y="62"/>
                  </a:cubicBezTo>
                  <a:cubicBezTo>
                    <a:pt x="40" y="69"/>
                    <a:pt x="42" y="75"/>
                    <a:pt x="46" y="80"/>
                  </a:cubicBezTo>
                  <a:cubicBezTo>
                    <a:pt x="50" y="85"/>
                    <a:pt x="55" y="88"/>
                    <a:pt x="61" y="88"/>
                  </a:cubicBezTo>
                  <a:cubicBezTo>
                    <a:pt x="66" y="88"/>
                    <a:pt x="71" y="85"/>
                    <a:pt x="75" y="80"/>
                  </a:cubicBezTo>
                  <a:cubicBezTo>
                    <a:pt x="79" y="75"/>
                    <a:pt x="81" y="69"/>
                    <a:pt x="81" y="62"/>
                  </a:cubicBezTo>
                  <a:cubicBezTo>
                    <a:pt x="81" y="55"/>
                    <a:pt x="79" y="49"/>
                    <a:pt x="75" y="44"/>
                  </a:cubicBezTo>
                  <a:cubicBezTo>
                    <a:pt x="71" y="40"/>
                    <a:pt x="66" y="37"/>
                    <a:pt x="61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3" name="Freeform 33"/>
            <p:cNvSpPr>
              <a:spLocks noChangeAspect="1" noEditPoints="1"/>
            </p:cNvSpPr>
            <p:nvPr userDrawn="1"/>
          </p:nvSpPr>
          <p:spPr bwMode="auto">
            <a:xfrm>
              <a:off x="932" y="4043"/>
              <a:ext cx="73" cy="114"/>
            </a:xfrm>
            <a:custGeom>
              <a:avLst/>
              <a:gdLst>
                <a:gd name="T0" fmla="*/ 6 w 116"/>
                <a:gd name="T1" fmla="*/ 17 h 183"/>
                <a:gd name="T2" fmla="*/ 3 w 116"/>
                <a:gd name="T3" fmla="*/ 16 h 183"/>
                <a:gd name="T4" fmla="*/ 1 w 116"/>
                <a:gd name="T5" fmla="*/ 14 h 183"/>
                <a:gd name="T6" fmla="*/ 3 w 116"/>
                <a:gd name="T7" fmla="*/ 13 h 183"/>
                <a:gd name="T8" fmla="*/ 4 w 116"/>
                <a:gd name="T9" fmla="*/ 14 h 183"/>
                <a:gd name="T10" fmla="*/ 5 w 116"/>
                <a:gd name="T11" fmla="*/ 14 h 183"/>
                <a:gd name="T12" fmla="*/ 7 w 116"/>
                <a:gd name="T13" fmla="*/ 13 h 183"/>
                <a:gd name="T14" fmla="*/ 8 w 116"/>
                <a:gd name="T15" fmla="*/ 12 h 183"/>
                <a:gd name="T16" fmla="*/ 8 w 116"/>
                <a:gd name="T17" fmla="*/ 11 h 183"/>
                <a:gd name="T18" fmla="*/ 5 w 116"/>
                <a:gd name="T19" fmla="*/ 12 h 183"/>
                <a:gd name="T20" fmla="*/ 2 w 116"/>
                <a:gd name="T21" fmla="*/ 10 h 183"/>
                <a:gd name="T22" fmla="*/ 0 w 116"/>
                <a:gd name="T23" fmla="*/ 6 h 183"/>
                <a:gd name="T24" fmla="*/ 2 w 116"/>
                <a:gd name="T25" fmla="*/ 1 h 183"/>
                <a:gd name="T26" fmla="*/ 5 w 116"/>
                <a:gd name="T27" fmla="*/ 0 h 183"/>
                <a:gd name="T28" fmla="*/ 8 w 116"/>
                <a:gd name="T29" fmla="*/ 1 h 183"/>
                <a:gd name="T30" fmla="*/ 9 w 116"/>
                <a:gd name="T31" fmla="*/ 1 h 183"/>
                <a:gd name="T32" fmla="*/ 10 w 116"/>
                <a:gd name="T33" fmla="*/ 1 h 183"/>
                <a:gd name="T34" fmla="*/ 11 w 116"/>
                <a:gd name="T35" fmla="*/ 1 h 183"/>
                <a:gd name="T36" fmla="*/ 11 w 116"/>
                <a:gd name="T37" fmla="*/ 12 h 183"/>
                <a:gd name="T38" fmla="*/ 10 w 116"/>
                <a:gd name="T39" fmla="*/ 16 h 183"/>
                <a:gd name="T40" fmla="*/ 6 w 116"/>
                <a:gd name="T41" fmla="*/ 17 h 183"/>
                <a:gd name="T42" fmla="*/ 6 w 116"/>
                <a:gd name="T43" fmla="*/ 4 h 183"/>
                <a:gd name="T44" fmla="*/ 4 w 116"/>
                <a:gd name="T45" fmla="*/ 4 h 183"/>
                <a:gd name="T46" fmla="*/ 4 w 116"/>
                <a:gd name="T47" fmla="*/ 6 h 183"/>
                <a:gd name="T48" fmla="*/ 4 w 116"/>
                <a:gd name="T49" fmla="*/ 7 h 183"/>
                <a:gd name="T50" fmla="*/ 6 w 116"/>
                <a:gd name="T51" fmla="*/ 8 h 183"/>
                <a:gd name="T52" fmla="*/ 7 w 116"/>
                <a:gd name="T53" fmla="*/ 7 h 183"/>
                <a:gd name="T54" fmla="*/ 8 w 116"/>
                <a:gd name="T55" fmla="*/ 6 h 183"/>
                <a:gd name="T56" fmla="*/ 7 w 116"/>
                <a:gd name="T57" fmla="*/ 4 h 183"/>
                <a:gd name="T58" fmla="*/ 6 w 116"/>
                <a:gd name="T59" fmla="*/ 4 h 1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6" h="183">
                  <a:moveTo>
                    <a:pt x="61" y="183"/>
                  </a:moveTo>
                  <a:cubicBezTo>
                    <a:pt x="50" y="183"/>
                    <a:pt x="41" y="180"/>
                    <a:pt x="32" y="175"/>
                  </a:cubicBezTo>
                  <a:cubicBezTo>
                    <a:pt x="23" y="169"/>
                    <a:pt x="16" y="162"/>
                    <a:pt x="12" y="153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32" y="140"/>
                    <a:pt x="36" y="143"/>
                    <a:pt x="41" y="145"/>
                  </a:cubicBezTo>
                  <a:cubicBezTo>
                    <a:pt x="45" y="147"/>
                    <a:pt x="50" y="149"/>
                    <a:pt x="54" y="149"/>
                  </a:cubicBezTo>
                  <a:cubicBezTo>
                    <a:pt x="61" y="149"/>
                    <a:pt x="66" y="147"/>
                    <a:pt x="70" y="143"/>
                  </a:cubicBezTo>
                  <a:cubicBezTo>
                    <a:pt x="74" y="139"/>
                    <a:pt x="76" y="133"/>
                    <a:pt x="76" y="125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69" y="123"/>
                    <a:pt x="61" y="124"/>
                    <a:pt x="53" y="124"/>
                  </a:cubicBezTo>
                  <a:cubicBezTo>
                    <a:pt x="38" y="124"/>
                    <a:pt x="25" y="118"/>
                    <a:pt x="15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0"/>
                    <a:pt x="15" y="18"/>
                  </a:cubicBezTo>
                  <a:cubicBezTo>
                    <a:pt x="25" y="6"/>
                    <a:pt x="38" y="0"/>
                    <a:pt x="53" y="0"/>
                  </a:cubicBezTo>
                  <a:cubicBezTo>
                    <a:pt x="61" y="0"/>
                    <a:pt x="68" y="2"/>
                    <a:pt x="75" y="5"/>
                  </a:cubicBezTo>
                  <a:cubicBezTo>
                    <a:pt x="81" y="8"/>
                    <a:pt x="87" y="13"/>
                    <a:pt x="91" y="19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41"/>
                    <a:pt x="110" y="156"/>
                    <a:pt x="100" y="167"/>
                  </a:cubicBezTo>
                  <a:cubicBezTo>
                    <a:pt x="90" y="177"/>
                    <a:pt x="77" y="183"/>
                    <a:pt x="61" y="183"/>
                  </a:cubicBezTo>
                  <a:close/>
                  <a:moveTo>
                    <a:pt x="58" y="37"/>
                  </a:moveTo>
                  <a:cubicBezTo>
                    <a:pt x="53" y="37"/>
                    <a:pt x="49" y="40"/>
                    <a:pt x="46" y="44"/>
                  </a:cubicBezTo>
                  <a:cubicBezTo>
                    <a:pt x="43" y="49"/>
                    <a:pt x="41" y="55"/>
                    <a:pt x="41" y="62"/>
                  </a:cubicBezTo>
                  <a:cubicBezTo>
                    <a:pt x="41" y="69"/>
                    <a:pt x="43" y="75"/>
                    <a:pt x="46" y="80"/>
                  </a:cubicBezTo>
                  <a:cubicBezTo>
                    <a:pt x="49" y="85"/>
                    <a:pt x="54" y="88"/>
                    <a:pt x="58" y="88"/>
                  </a:cubicBezTo>
                  <a:cubicBezTo>
                    <a:pt x="63" y="88"/>
                    <a:pt x="67" y="85"/>
                    <a:pt x="71" y="80"/>
                  </a:cubicBezTo>
                  <a:cubicBezTo>
                    <a:pt x="74" y="76"/>
                    <a:pt x="76" y="70"/>
                    <a:pt x="76" y="62"/>
                  </a:cubicBezTo>
                  <a:cubicBezTo>
                    <a:pt x="76" y="55"/>
                    <a:pt x="74" y="50"/>
                    <a:pt x="71" y="45"/>
                  </a:cubicBezTo>
                  <a:cubicBezTo>
                    <a:pt x="67" y="40"/>
                    <a:pt x="63" y="37"/>
                    <a:pt x="5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4" name="Freeform 34"/>
            <p:cNvSpPr>
              <a:spLocks noChangeAspect="1" noEditPoints="1"/>
            </p:cNvSpPr>
            <p:nvPr userDrawn="1"/>
          </p:nvSpPr>
          <p:spPr bwMode="auto">
            <a:xfrm>
              <a:off x="1020" y="4043"/>
              <a:ext cx="73" cy="77"/>
            </a:xfrm>
            <a:custGeom>
              <a:avLst/>
              <a:gdLst>
                <a:gd name="T0" fmla="*/ 7 w 117"/>
                <a:gd name="T1" fmla="*/ 9 h 124"/>
                <a:gd name="T2" fmla="*/ 9 w 117"/>
                <a:gd name="T3" fmla="*/ 9 h 124"/>
                <a:gd name="T4" fmla="*/ 11 w 117"/>
                <a:gd name="T5" fmla="*/ 7 h 124"/>
                <a:gd name="T6" fmla="*/ 11 w 117"/>
                <a:gd name="T7" fmla="*/ 10 h 124"/>
                <a:gd name="T8" fmla="*/ 6 w 117"/>
                <a:gd name="T9" fmla="*/ 12 h 124"/>
                <a:gd name="T10" fmla="*/ 1 w 117"/>
                <a:gd name="T11" fmla="*/ 10 h 124"/>
                <a:gd name="T12" fmla="*/ 0 w 117"/>
                <a:gd name="T13" fmla="*/ 6 h 124"/>
                <a:gd name="T14" fmla="*/ 1 w 117"/>
                <a:gd name="T15" fmla="*/ 1 h 124"/>
                <a:gd name="T16" fmla="*/ 6 w 117"/>
                <a:gd name="T17" fmla="*/ 0 h 124"/>
                <a:gd name="T18" fmla="*/ 10 w 117"/>
                <a:gd name="T19" fmla="*/ 1 h 124"/>
                <a:gd name="T20" fmla="*/ 11 w 117"/>
                <a:gd name="T21" fmla="*/ 4 h 124"/>
                <a:gd name="T22" fmla="*/ 11 w 117"/>
                <a:gd name="T23" fmla="*/ 7 h 124"/>
                <a:gd name="T24" fmla="*/ 4 w 117"/>
                <a:gd name="T25" fmla="*/ 7 h 124"/>
                <a:gd name="T26" fmla="*/ 6 w 117"/>
                <a:gd name="T27" fmla="*/ 8 h 124"/>
                <a:gd name="T28" fmla="*/ 7 w 117"/>
                <a:gd name="T29" fmla="*/ 9 h 124"/>
                <a:gd name="T30" fmla="*/ 7 w 117"/>
                <a:gd name="T31" fmla="*/ 4 h 124"/>
                <a:gd name="T32" fmla="*/ 7 w 117"/>
                <a:gd name="T33" fmla="*/ 4 h 124"/>
                <a:gd name="T34" fmla="*/ 7 w 117"/>
                <a:gd name="T35" fmla="*/ 4 h 124"/>
                <a:gd name="T36" fmla="*/ 7 w 117"/>
                <a:gd name="T37" fmla="*/ 4 h 124"/>
                <a:gd name="T38" fmla="*/ 6 w 117"/>
                <a:gd name="T39" fmla="*/ 2 h 124"/>
                <a:gd name="T40" fmla="*/ 4 w 117"/>
                <a:gd name="T41" fmla="*/ 4 h 124"/>
                <a:gd name="T42" fmla="*/ 4 w 117"/>
                <a:gd name="T43" fmla="*/ 4 h 124"/>
                <a:gd name="T44" fmla="*/ 7 w 117"/>
                <a:gd name="T45" fmla="*/ 4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7" h="124">
                  <a:moveTo>
                    <a:pt x="76" y="94"/>
                  </a:moveTo>
                  <a:cubicBezTo>
                    <a:pt x="82" y="94"/>
                    <a:pt x="88" y="93"/>
                    <a:pt x="93" y="91"/>
                  </a:cubicBezTo>
                  <a:cubicBezTo>
                    <a:pt x="99" y="90"/>
                    <a:pt x="104" y="87"/>
                    <a:pt x="110" y="85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03" y="118"/>
                    <a:pt x="85" y="124"/>
                    <a:pt x="63" y="124"/>
                  </a:cubicBezTo>
                  <a:cubicBezTo>
                    <a:pt x="45" y="124"/>
                    <a:pt x="29" y="118"/>
                    <a:pt x="18" y="107"/>
                  </a:cubicBezTo>
                  <a:cubicBezTo>
                    <a:pt x="6" y="95"/>
                    <a:pt x="0" y="80"/>
                    <a:pt x="0" y="62"/>
                  </a:cubicBezTo>
                  <a:cubicBezTo>
                    <a:pt x="0" y="45"/>
                    <a:pt x="6" y="30"/>
                    <a:pt x="18" y="18"/>
                  </a:cubicBezTo>
                  <a:cubicBezTo>
                    <a:pt x="29" y="6"/>
                    <a:pt x="44" y="0"/>
                    <a:pt x="63" y="0"/>
                  </a:cubicBezTo>
                  <a:cubicBezTo>
                    <a:pt x="79" y="0"/>
                    <a:pt x="92" y="5"/>
                    <a:pt x="102" y="16"/>
                  </a:cubicBezTo>
                  <a:cubicBezTo>
                    <a:pt x="112" y="26"/>
                    <a:pt x="117" y="38"/>
                    <a:pt x="117" y="52"/>
                  </a:cubicBezTo>
                  <a:cubicBezTo>
                    <a:pt x="117" y="61"/>
                    <a:pt x="115" y="69"/>
                    <a:pt x="111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6" y="82"/>
                    <a:pt x="51" y="86"/>
                    <a:pt x="57" y="89"/>
                  </a:cubicBezTo>
                  <a:cubicBezTo>
                    <a:pt x="62" y="92"/>
                    <a:pt x="69" y="94"/>
                    <a:pt x="76" y="94"/>
                  </a:cubicBezTo>
                  <a:close/>
                  <a:moveTo>
                    <a:pt x="81" y="49"/>
                  </a:moveTo>
                  <a:cubicBezTo>
                    <a:pt x="82" y="49"/>
                    <a:pt x="82" y="48"/>
                    <a:pt x="82" y="47"/>
                  </a:cubicBezTo>
                  <a:cubicBezTo>
                    <a:pt x="82" y="47"/>
                    <a:pt x="82" y="46"/>
                    <a:pt x="82" y="46"/>
                  </a:cubicBezTo>
                  <a:cubicBezTo>
                    <a:pt x="82" y="42"/>
                    <a:pt x="80" y="38"/>
                    <a:pt x="77" y="35"/>
                  </a:cubicBezTo>
                  <a:cubicBezTo>
                    <a:pt x="74" y="33"/>
                    <a:pt x="70" y="31"/>
                    <a:pt x="65" y="31"/>
                  </a:cubicBezTo>
                  <a:cubicBezTo>
                    <a:pt x="60" y="31"/>
                    <a:pt x="56" y="33"/>
                    <a:pt x="51" y="36"/>
                  </a:cubicBezTo>
                  <a:cubicBezTo>
                    <a:pt x="47" y="39"/>
                    <a:pt x="44" y="43"/>
                    <a:pt x="43" y="49"/>
                  </a:cubicBezTo>
                  <a:lnTo>
                    <a:pt x="81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" name="Freeform 35"/>
            <p:cNvSpPr>
              <a:spLocks noChangeAspect="1"/>
            </p:cNvSpPr>
            <p:nvPr userDrawn="1"/>
          </p:nvSpPr>
          <p:spPr bwMode="auto">
            <a:xfrm>
              <a:off x="1108" y="4090"/>
              <a:ext cx="30" cy="30"/>
            </a:xfrm>
            <a:custGeom>
              <a:avLst/>
              <a:gdLst>
                <a:gd name="T0" fmla="*/ 3 w 48"/>
                <a:gd name="T1" fmla="*/ 5 h 48"/>
                <a:gd name="T2" fmla="*/ 1 w 48"/>
                <a:gd name="T3" fmla="*/ 4 h 48"/>
                <a:gd name="T4" fmla="*/ 0 w 48"/>
                <a:gd name="T5" fmla="*/ 3 h 48"/>
                <a:gd name="T6" fmla="*/ 1 w 48"/>
                <a:gd name="T7" fmla="*/ 1 h 48"/>
                <a:gd name="T8" fmla="*/ 3 w 48"/>
                <a:gd name="T9" fmla="*/ 0 h 48"/>
                <a:gd name="T10" fmla="*/ 4 w 48"/>
                <a:gd name="T11" fmla="*/ 1 h 48"/>
                <a:gd name="T12" fmla="*/ 5 w 48"/>
                <a:gd name="T13" fmla="*/ 3 h 48"/>
                <a:gd name="T14" fmla="*/ 4 w 48"/>
                <a:gd name="T15" fmla="*/ 4 h 48"/>
                <a:gd name="T16" fmla="*/ 3 w 48"/>
                <a:gd name="T17" fmla="*/ 5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7" y="48"/>
                    <a:pt x="12" y="46"/>
                    <a:pt x="7" y="41"/>
                  </a:cubicBezTo>
                  <a:cubicBezTo>
                    <a:pt x="3" y="37"/>
                    <a:pt x="0" y="31"/>
                    <a:pt x="0" y="24"/>
                  </a:cubicBezTo>
                  <a:cubicBezTo>
                    <a:pt x="0" y="18"/>
                    <a:pt x="3" y="12"/>
                    <a:pt x="7" y="7"/>
                  </a:cubicBezTo>
                  <a:cubicBezTo>
                    <a:pt x="12" y="3"/>
                    <a:pt x="17" y="0"/>
                    <a:pt x="24" y="0"/>
                  </a:cubicBezTo>
                  <a:cubicBezTo>
                    <a:pt x="31" y="0"/>
                    <a:pt x="37" y="3"/>
                    <a:pt x="41" y="7"/>
                  </a:cubicBezTo>
                  <a:cubicBezTo>
                    <a:pt x="46" y="12"/>
                    <a:pt x="48" y="18"/>
                    <a:pt x="48" y="24"/>
                  </a:cubicBezTo>
                  <a:cubicBezTo>
                    <a:pt x="48" y="31"/>
                    <a:pt x="46" y="37"/>
                    <a:pt x="41" y="41"/>
                  </a:cubicBezTo>
                  <a:cubicBezTo>
                    <a:pt x="37" y="46"/>
                    <a:pt x="31" y="48"/>
                    <a:pt x="24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6" name="Freeform 36"/>
            <p:cNvSpPr>
              <a:spLocks noChangeAspect="1" noEditPoints="1"/>
            </p:cNvSpPr>
            <p:nvPr userDrawn="1"/>
          </p:nvSpPr>
          <p:spPr bwMode="auto">
            <a:xfrm>
              <a:off x="1156" y="4043"/>
              <a:ext cx="72" cy="77"/>
            </a:xfrm>
            <a:custGeom>
              <a:avLst/>
              <a:gdLst>
                <a:gd name="T0" fmla="*/ 10 w 115"/>
                <a:gd name="T1" fmla="*/ 1 h 124"/>
                <a:gd name="T2" fmla="*/ 11 w 115"/>
                <a:gd name="T3" fmla="*/ 1 h 124"/>
                <a:gd name="T4" fmla="*/ 11 w 115"/>
                <a:gd name="T5" fmla="*/ 11 h 124"/>
                <a:gd name="T6" fmla="*/ 10 w 115"/>
                <a:gd name="T7" fmla="*/ 11 h 124"/>
                <a:gd name="T8" fmla="*/ 9 w 115"/>
                <a:gd name="T9" fmla="*/ 10 h 124"/>
                <a:gd name="T10" fmla="*/ 7 w 115"/>
                <a:gd name="T11" fmla="*/ 11 h 124"/>
                <a:gd name="T12" fmla="*/ 5 w 115"/>
                <a:gd name="T13" fmla="*/ 12 h 124"/>
                <a:gd name="T14" fmla="*/ 2 w 115"/>
                <a:gd name="T15" fmla="*/ 10 h 124"/>
                <a:gd name="T16" fmla="*/ 0 w 115"/>
                <a:gd name="T17" fmla="*/ 6 h 124"/>
                <a:gd name="T18" fmla="*/ 2 w 115"/>
                <a:gd name="T19" fmla="*/ 1 h 124"/>
                <a:gd name="T20" fmla="*/ 5 w 115"/>
                <a:gd name="T21" fmla="*/ 0 h 124"/>
                <a:gd name="T22" fmla="*/ 7 w 115"/>
                <a:gd name="T23" fmla="*/ 1 h 124"/>
                <a:gd name="T24" fmla="*/ 9 w 115"/>
                <a:gd name="T25" fmla="*/ 1 h 124"/>
                <a:gd name="T26" fmla="*/ 10 w 115"/>
                <a:gd name="T27" fmla="*/ 1 h 124"/>
                <a:gd name="T28" fmla="*/ 6 w 115"/>
                <a:gd name="T29" fmla="*/ 4 h 124"/>
                <a:gd name="T30" fmla="*/ 4 w 115"/>
                <a:gd name="T31" fmla="*/ 4 h 124"/>
                <a:gd name="T32" fmla="*/ 4 w 115"/>
                <a:gd name="T33" fmla="*/ 6 h 124"/>
                <a:gd name="T34" fmla="*/ 4 w 115"/>
                <a:gd name="T35" fmla="*/ 7 h 124"/>
                <a:gd name="T36" fmla="*/ 6 w 115"/>
                <a:gd name="T37" fmla="*/ 8 h 124"/>
                <a:gd name="T38" fmla="*/ 7 w 115"/>
                <a:gd name="T39" fmla="*/ 7 h 124"/>
                <a:gd name="T40" fmla="*/ 7 w 115"/>
                <a:gd name="T41" fmla="*/ 6 h 124"/>
                <a:gd name="T42" fmla="*/ 7 w 115"/>
                <a:gd name="T43" fmla="*/ 4 h 124"/>
                <a:gd name="T44" fmla="*/ 6 w 115"/>
                <a:gd name="T45" fmla="*/ 4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5" h="124">
                  <a:moveTo>
                    <a:pt x="103" y="2"/>
                  </a:moveTo>
                  <a:cubicBezTo>
                    <a:pt x="115" y="2"/>
                    <a:pt x="115" y="2"/>
                    <a:pt x="115" y="2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86" y="112"/>
                    <a:pt x="81" y="116"/>
                    <a:pt x="74" y="120"/>
                  </a:cubicBezTo>
                  <a:cubicBezTo>
                    <a:pt x="68" y="123"/>
                    <a:pt x="61" y="124"/>
                    <a:pt x="53" y="124"/>
                  </a:cubicBezTo>
                  <a:cubicBezTo>
                    <a:pt x="38" y="124"/>
                    <a:pt x="25" y="118"/>
                    <a:pt x="15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0"/>
                    <a:pt x="15" y="18"/>
                  </a:cubicBezTo>
                  <a:cubicBezTo>
                    <a:pt x="25" y="6"/>
                    <a:pt x="38" y="0"/>
                    <a:pt x="53" y="0"/>
                  </a:cubicBezTo>
                  <a:cubicBezTo>
                    <a:pt x="61" y="0"/>
                    <a:pt x="68" y="2"/>
                    <a:pt x="74" y="5"/>
                  </a:cubicBezTo>
                  <a:cubicBezTo>
                    <a:pt x="81" y="8"/>
                    <a:pt x="86" y="13"/>
                    <a:pt x="91" y="19"/>
                  </a:cubicBezTo>
                  <a:lnTo>
                    <a:pt x="103" y="2"/>
                  </a:lnTo>
                  <a:close/>
                  <a:moveTo>
                    <a:pt x="58" y="37"/>
                  </a:moveTo>
                  <a:cubicBezTo>
                    <a:pt x="53" y="37"/>
                    <a:pt x="49" y="40"/>
                    <a:pt x="46" y="44"/>
                  </a:cubicBezTo>
                  <a:cubicBezTo>
                    <a:pt x="43" y="49"/>
                    <a:pt x="41" y="55"/>
                    <a:pt x="41" y="62"/>
                  </a:cubicBezTo>
                  <a:cubicBezTo>
                    <a:pt x="41" y="69"/>
                    <a:pt x="43" y="75"/>
                    <a:pt x="46" y="80"/>
                  </a:cubicBezTo>
                  <a:cubicBezTo>
                    <a:pt x="49" y="85"/>
                    <a:pt x="53" y="88"/>
                    <a:pt x="58" y="88"/>
                  </a:cubicBezTo>
                  <a:cubicBezTo>
                    <a:pt x="63" y="88"/>
                    <a:pt x="67" y="85"/>
                    <a:pt x="70" y="80"/>
                  </a:cubicBezTo>
                  <a:cubicBezTo>
                    <a:pt x="74" y="75"/>
                    <a:pt x="75" y="69"/>
                    <a:pt x="75" y="62"/>
                  </a:cubicBezTo>
                  <a:cubicBezTo>
                    <a:pt x="75" y="55"/>
                    <a:pt x="74" y="49"/>
                    <a:pt x="70" y="44"/>
                  </a:cubicBezTo>
                  <a:cubicBezTo>
                    <a:pt x="67" y="40"/>
                    <a:pt x="63" y="37"/>
                    <a:pt x="5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7" name="Freeform 37"/>
            <p:cNvSpPr>
              <a:spLocks noChangeAspect="1"/>
            </p:cNvSpPr>
            <p:nvPr userDrawn="1"/>
          </p:nvSpPr>
          <p:spPr bwMode="auto">
            <a:xfrm>
              <a:off x="1239" y="4019"/>
              <a:ext cx="54" cy="101"/>
            </a:xfrm>
            <a:custGeom>
              <a:avLst/>
              <a:gdLst>
                <a:gd name="T0" fmla="*/ 6 w 86"/>
                <a:gd name="T1" fmla="*/ 7 h 162"/>
                <a:gd name="T2" fmla="*/ 6 w 86"/>
                <a:gd name="T3" fmla="*/ 10 h 162"/>
                <a:gd name="T4" fmla="*/ 7 w 86"/>
                <a:gd name="T5" fmla="*/ 12 h 162"/>
                <a:gd name="T6" fmla="*/ 8 w 86"/>
                <a:gd name="T7" fmla="*/ 12 h 162"/>
                <a:gd name="T8" fmla="*/ 8 w 86"/>
                <a:gd name="T9" fmla="*/ 11 h 162"/>
                <a:gd name="T10" fmla="*/ 8 w 86"/>
                <a:gd name="T11" fmla="*/ 14 h 162"/>
                <a:gd name="T12" fmla="*/ 6 w 86"/>
                <a:gd name="T13" fmla="*/ 15 h 162"/>
                <a:gd name="T14" fmla="*/ 3 w 86"/>
                <a:gd name="T15" fmla="*/ 14 h 162"/>
                <a:gd name="T16" fmla="*/ 2 w 86"/>
                <a:gd name="T17" fmla="*/ 11 h 162"/>
                <a:gd name="T18" fmla="*/ 2 w 86"/>
                <a:gd name="T19" fmla="*/ 7 h 162"/>
                <a:gd name="T20" fmla="*/ 0 w 86"/>
                <a:gd name="T21" fmla="*/ 7 h 162"/>
                <a:gd name="T22" fmla="*/ 0 w 86"/>
                <a:gd name="T23" fmla="*/ 6 h 162"/>
                <a:gd name="T24" fmla="*/ 5 w 86"/>
                <a:gd name="T25" fmla="*/ 0 h 162"/>
                <a:gd name="T26" fmla="*/ 6 w 86"/>
                <a:gd name="T27" fmla="*/ 0 h 162"/>
                <a:gd name="T28" fmla="*/ 6 w 86"/>
                <a:gd name="T29" fmla="*/ 4 h 162"/>
                <a:gd name="T30" fmla="*/ 8 w 86"/>
                <a:gd name="T31" fmla="*/ 4 h 162"/>
                <a:gd name="T32" fmla="*/ 8 w 86"/>
                <a:gd name="T33" fmla="*/ 7 h 162"/>
                <a:gd name="T34" fmla="*/ 6 w 86"/>
                <a:gd name="T35" fmla="*/ 7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6" h="162">
                  <a:moveTo>
                    <a:pt x="60" y="76"/>
                  </a:moveTo>
                  <a:cubicBezTo>
                    <a:pt x="60" y="109"/>
                    <a:pt x="60" y="109"/>
                    <a:pt x="60" y="109"/>
                  </a:cubicBezTo>
                  <a:cubicBezTo>
                    <a:pt x="60" y="120"/>
                    <a:pt x="65" y="125"/>
                    <a:pt x="74" y="125"/>
                  </a:cubicBezTo>
                  <a:cubicBezTo>
                    <a:pt x="76" y="125"/>
                    <a:pt x="78" y="125"/>
                    <a:pt x="79" y="124"/>
                  </a:cubicBezTo>
                  <a:cubicBezTo>
                    <a:pt x="80" y="124"/>
                    <a:pt x="82" y="123"/>
                    <a:pt x="84" y="121"/>
                  </a:cubicBezTo>
                  <a:cubicBezTo>
                    <a:pt x="84" y="151"/>
                    <a:pt x="84" y="151"/>
                    <a:pt x="84" y="151"/>
                  </a:cubicBezTo>
                  <a:cubicBezTo>
                    <a:pt x="77" y="158"/>
                    <a:pt x="67" y="162"/>
                    <a:pt x="56" y="162"/>
                  </a:cubicBezTo>
                  <a:cubicBezTo>
                    <a:pt x="45" y="162"/>
                    <a:pt x="36" y="158"/>
                    <a:pt x="30" y="150"/>
                  </a:cubicBezTo>
                  <a:cubicBezTo>
                    <a:pt x="23" y="142"/>
                    <a:pt x="20" y="131"/>
                    <a:pt x="20" y="117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76"/>
                    <a:pt x="86" y="76"/>
                    <a:pt x="86" y="76"/>
                  </a:cubicBezTo>
                  <a:lnTo>
                    <a:pt x="6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21A7-80C0-4772-B9BC-C531CCD4BEA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6102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42CDF-39F2-4722-AB3F-19BAEBC306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1882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4EC2F-41EE-4F70-81C4-71A2E41C25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3250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PT_fus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43613"/>
            <a:ext cx="91440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8"/>
          <p:cNvGrpSpPr>
            <a:grpSpLocks noChangeAspect="1"/>
          </p:cNvGrpSpPr>
          <p:nvPr userDrawn="1"/>
        </p:nvGrpSpPr>
        <p:grpSpPr bwMode="auto">
          <a:xfrm>
            <a:off x="463550" y="6380163"/>
            <a:ext cx="1589088" cy="219075"/>
            <a:chOff x="292" y="4019"/>
            <a:chExt cx="1001" cy="138"/>
          </a:xfrm>
        </p:grpSpPr>
        <p:sp>
          <p:nvSpPr>
            <p:cNvPr id="5" name="Freeform 26"/>
            <p:cNvSpPr>
              <a:spLocks noChangeAspect="1"/>
            </p:cNvSpPr>
            <p:nvPr userDrawn="1"/>
          </p:nvSpPr>
          <p:spPr bwMode="auto">
            <a:xfrm>
              <a:off x="292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41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6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" name="Freeform 27"/>
            <p:cNvSpPr>
              <a:spLocks noChangeAspect="1"/>
            </p:cNvSpPr>
            <p:nvPr userDrawn="1"/>
          </p:nvSpPr>
          <p:spPr bwMode="auto">
            <a:xfrm>
              <a:off x="404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41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7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" name="Freeform 28"/>
            <p:cNvSpPr>
              <a:spLocks noChangeAspect="1"/>
            </p:cNvSpPr>
            <p:nvPr userDrawn="1"/>
          </p:nvSpPr>
          <p:spPr bwMode="auto">
            <a:xfrm>
              <a:off x="516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42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7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8" name="Freeform 29"/>
            <p:cNvSpPr>
              <a:spLocks noChangeAspect="1"/>
            </p:cNvSpPr>
            <p:nvPr userDrawn="1"/>
          </p:nvSpPr>
          <p:spPr bwMode="auto">
            <a:xfrm>
              <a:off x="636" y="4090"/>
              <a:ext cx="30" cy="30"/>
            </a:xfrm>
            <a:custGeom>
              <a:avLst/>
              <a:gdLst>
                <a:gd name="T0" fmla="*/ 3 w 48"/>
                <a:gd name="T1" fmla="*/ 5 h 48"/>
                <a:gd name="T2" fmla="*/ 1 w 48"/>
                <a:gd name="T3" fmla="*/ 4 h 48"/>
                <a:gd name="T4" fmla="*/ 0 w 48"/>
                <a:gd name="T5" fmla="*/ 3 h 48"/>
                <a:gd name="T6" fmla="*/ 1 w 48"/>
                <a:gd name="T7" fmla="*/ 1 h 48"/>
                <a:gd name="T8" fmla="*/ 3 w 48"/>
                <a:gd name="T9" fmla="*/ 0 h 48"/>
                <a:gd name="T10" fmla="*/ 4 w 48"/>
                <a:gd name="T11" fmla="*/ 1 h 48"/>
                <a:gd name="T12" fmla="*/ 5 w 48"/>
                <a:gd name="T13" fmla="*/ 3 h 48"/>
                <a:gd name="T14" fmla="*/ 4 w 48"/>
                <a:gd name="T15" fmla="*/ 4 h 48"/>
                <a:gd name="T16" fmla="*/ 3 w 48"/>
                <a:gd name="T17" fmla="*/ 5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7" y="48"/>
                    <a:pt x="11" y="46"/>
                    <a:pt x="7" y="41"/>
                  </a:cubicBezTo>
                  <a:cubicBezTo>
                    <a:pt x="2" y="37"/>
                    <a:pt x="0" y="31"/>
                    <a:pt x="0" y="24"/>
                  </a:cubicBezTo>
                  <a:cubicBezTo>
                    <a:pt x="0" y="18"/>
                    <a:pt x="2" y="12"/>
                    <a:pt x="7" y="7"/>
                  </a:cubicBezTo>
                  <a:cubicBezTo>
                    <a:pt x="11" y="3"/>
                    <a:pt x="17" y="0"/>
                    <a:pt x="24" y="0"/>
                  </a:cubicBezTo>
                  <a:cubicBezTo>
                    <a:pt x="30" y="0"/>
                    <a:pt x="36" y="3"/>
                    <a:pt x="41" y="7"/>
                  </a:cubicBezTo>
                  <a:cubicBezTo>
                    <a:pt x="45" y="12"/>
                    <a:pt x="48" y="18"/>
                    <a:pt x="48" y="24"/>
                  </a:cubicBezTo>
                  <a:cubicBezTo>
                    <a:pt x="48" y="31"/>
                    <a:pt x="45" y="37"/>
                    <a:pt x="41" y="41"/>
                  </a:cubicBezTo>
                  <a:cubicBezTo>
                    <a:pt x="36" y="46"/>
                    <a:pt x="30" y="48"/>
                    <a:pt x="24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9" name="Freeform 30"/>
            <p:cNvSpPr>
              <a:spLocks noChangeAspect="1" noEditPoints="1"/>
            </p:cNvSpPr>
            <p:nvPr userDrawn="1"/>
          </p:nvSpPr>
          <p:spPr bwMode="auto">
            <a:xfrm>
              <a:off x="679" y="4043"/>
              <a:ext cx="81" cy="114"/>
            </a:xfrm>
            <a:custGeom>
              <a:avLst/>
              <a:gdLst>
                <a:gd name="T0" fmla="*/ 7 w 130"/>
                <a:gd name="T1" fmla="*/ 14 h 183"/>
                <a:gd name="T2" fmla="*/ 7 w 130"/>
                <a:gd name="T3" fmla="*/ 17 h 183"/>
                <a:gd name="T4" fmla="*/ 0 w 130"/>
                <a:gd name="T5" fmla="*/ 17 h 183"/>
                <a:gd name="T6" fmla="*/ 0 w 130"/>
                <a:gd name="T7" fmla="*/ 14 h 183"/>
                <a:gd name="T8" fmla="*/ 1 w 130"/>
                <a:gd name="T9" fmla="*/ 14 h 183"/>
                <a:gd name="T10" fmla="*/ 1 w 130"/>
                <a:gd name="T11" fmla="*/ 1 h 183"/>
                <a:gd name="T12" fmla="*/ 2 w 130"/>
                <a:gd name="T13" fmla="*/ 1 h 183"/>
                <a:gd name="T14" fmla="*/ 4 w 130"/>
                <a:gd name="T15" fmla="*/ 1 h 183"/>
                <a:gd name="T16" fmla="*/ 6 w 130"/>
                <a:gd name="T17" fmla="*/ 1 h 183"/>
                <a:gd name="T18" fmla="*/ 7 w 130"/>
                <a:gd name="T19" fmla="*/ 0 h 183"/>
                <a:gd name="T20" fmla="*/ 11 w 130"/>
                <a:gd name="T21" fmla="*/ 1 h 183"/>
                <a:gd name="T22" fmla="*/ 12 w 130"/>
                <a:gd name="T23" fmla="*/ 6 h 183"/>
                <a:gd name="T24" fmla="*/ 11 w 130"/>
                <a:gd name="T25" fmla="*/ 10 h 183"/>
                <a:gd name="T26" fmla="*/ 7 w 130"/>
                <a:gd name="T27" fmla="*/ 12 h 183"/>
                <a:gd name="T28" fmla="*/ 5 w 130"/>
                <a:gd name="T29" fmla="*/ 11 h 183"/>
                <a:gd name="T30" fmla="*/ 5 w 130"/>
                <a:gd name="T31" fmla="*/ 14 h 183"/>
                <a:gd name="T32" fmla="*/ 7 w 130"/>
                <a:gd name="T33" fmla="*/ 14 h 183"/>
                <a:gd name="T34" fmla="*/ 7 w 130"/>
                <a:gd name="T35" fmla="*/ 4 h 183"/>
                <a:gd name="T36" fmla="*/ 6 w 130"/>
                <a:gd name="T37" fmla="*/ 4 h 183"/>
                <a:gd name="T38" fmla="*/ 5 w 130"/>
                <a:gd name="T39" fmla="*/ 6 h 183"/>
                <a:gd name="T40" fmla="*/ 6 w 130"/>
                <a:gd name="T41" fmla="*/ 7 h 183"/>
                <a:gd name="T42" fmla="*/ 7 w 130"/>
                <a:gd name="T43" fmla="*/ 8 h 183"/>
                <a:gd name="T44" fmla="*/ 7 w 130"/>
                <a:gd name="T45" fmla="*/ 7 h 183"/>
                <a:gd name="T46" fmla="*/ 8 w 130"/>
                <a:gd name="T47" fmla="*/ 6 h 183"/>
                <a:gd name="T48" fmla="*/ 7 w 130"/>
                <a:gd name="T49" fmla="*/ 4 h 183"/>
                <a:gd name="T50" fmla="*/ 7 w 130"/>
                <a:gd name="T51" fmla="*/ 4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0" h="183">
                  <a:moveTo>
                    <a:pt x="69" y="147"/>
                  </a:moveTo>
                  <a:cubicBezTo>
                    <a:pt x="69" y="183"/>
                    <a:pt x="69" y="183"/>
                    <a:pt x="6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4" y="13"/>
                    <a:pt x="49" y="8"/>
                    <a:pt x="56" y="5"/>
                  </a:cubicBezTo>
                  <a:cubicBezTo>
                    <a:pt x="62" y="2"/>
                    <a:pt x="69" y="0"/>
                    <a:pt x="77" y="0"/>
                  </a:cubicBezTo>
                  <a:cubicBezTo>
                    <a:pt x="93" y="0"/>
                    <a:pt x="105" y="6"/>
                    <a:pt x="115" y="18"/>
                  </a:cubicBezTo>
                  <a:cubicBezTo>
                    <a:pt x="125" y="30"/>
                    <a:pt x="130" y="45"/>
                    <a:pt x="130" y="62"/>
                  </a:cubicBezTo>
                  <a:cubicBezTo>
                    <a:pt x="130" y="80"/>
                    <a:pt x="125" y="94"/>
                    <a:pt x="115" y="106"/>
                  </a:cubicBezTo>
                  <a:cubicBezTo>
                    <a:pt x="105" y="118"/>
                    <a:pt x="92" y="124"/>
                    <a:pt x="77" y="124"/>
                  </a:cubicBezTo>
                  <a:cubicBezTo>
                    <a:pt x="69" y="124"/>
                    <a:pt x="62" y="123"/>
                    <a:pt x="55" y="119"/>
                  </a:cubicBezTo>
                  <a:cubicBezTo>
                    <a:pt x="55" y="147"/>
                    <a:pt x="55" y="147"/>
                    <a:pt x="55" y="147"/>
                  </a:cubicBezTo>
                  <a:lnTo>
                    <a:pt x="69" y="147"/>
                  </a:lnTo>
                  <a:close/>
                  <a:moveTo>
                    <a:pt x="72" y="37"/>
                  </a:moveTo>
                  <a:cubicBezTo>
                    <a:pt x="67" y="37"/>
                    <a:pt x="63" y="40"/>
                    <a:pt x="60" y="45"/>
                  </a:cubicBezTo>
                  <a:cubicBezTo>
                    <a:pt x="56" y="50"/>
                    <a:pt x="55" y="56"/>
                    <a:pt x="55" y="62"/>
                  </a:cubicBezTo>
                  <a:cubicBezTo>
                    <a:pt x="55" y="69"/>
                    <a:pt x="56" y="75"/>
                    <a:pt x="60" y="80"/>
                  </a:cubicBezTo>
                  <a:cubicBezTo>
                    <a:pt x="63" y="85"/>
                    <a:pt x="67" y="88"/>
                    <a:pt x="72" y="88"/>
                  </a:cubicBezTo>
                  <a:cubicBezTo>
                    <a:pt x="77" y="88"/>
                    <a:pt x="81" y="85"/>
                    <a:pt x="84" y="80"/>
                  </a:cubicBezTo>
                  <a:cubicBezTo>
                    <a:pt x="87" y="75"/>
                    <a:pt x="89" y="69"/>
                    <a:pt x="89" y="62"/>
                  </a:cubicBezTo>
                  <a:cubicBezTo>
                    <a:pt x="89" y="55"/>
                    <a:pt x="87" y="49"/>
                    <a:pt x="84" y="44"/>
                  </a:cubicBezTo>
                  <a:cubicBezTo>
                    <a:pt x="81" y="40"/>
                    <a:pt x="77" y="37"/>
                    <a:pt x="7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" name="Freeform 31"/>
            <p:cNvSpPr>
              <a:spLocks noChangeAspect="1"/>
            </p:cNvSpPr>
            <p:nvPr userDrawn="1"/>
          </p:nvSpPr>
          <p:spPr bwMode="auto">
            <a:xfrm>
              <a:off x="776" y="4043"/>
              <a:ext cx="54" cy="76"/>
            </a:xfrm>
            <a:custGeom>
              <a:avLst/>
              <a:gdLst>
                <a:gd name="T0" fmla="*/ 5 w 86"/>
                <a:gd name="T1" fmla="*/ 8 h 122"/>
                <a:gd name="T2" fmla="*/ 6 w 86"/>
                <a:gd name="T3" fmla="*/ 8 h 122"/>
                <a:gd name="T4" fmla="*/ 6 w 86"/>
                <a:gd name="T5" fmla="*/ 11 h 122"/>
                <a:gd name="T6" fmla="*/ 0 w 86"/>
                <a:gd name="T7" fmla="*/ 11 h 122"/>
                <a:gd name="T8" fmla="*/ 0 w 86"/>
                <a:gd name="T9" fmla="*/ 8 h 122"/>
                <a:gd name="T10" fmla="*/ 1 w 86"/>
                <a:gd name="T11" fmla="*/ 8 h 122"/>
                <a:gd name="T12" fmla="*/ 1 w 86"/>
                <a:gd name="T13" fmla="*/ 4 h 122"/>
                <a:gd name="T14" fmla="*/ 0 w 86"/>
                <a:gd name="T15" fmla="*/ 4 h 122"/>
                <a:gd name="T16" fmla="*/ 0 w 86"/>
                <a:gd name="T17" fmla="*/ 1 h 122"/>
                <a:gd name="T18" fmla="*/ 4 w 86"/>
                <a:gd name="T19" fmla="*/ 1 h 122"/>
                <a:gd name="T20" fmla="*/ 4 w 86"/>
                <a:gd name="T21" fmla="*/ 1 h 122"/>
                <a:gd name="T22" fmla="*/ 6 w 86"/>
                <a:gd name="T23" fmla="*/ 1 h 122"/>
                <a:gd name="T24" fmla="*/ 8 w 86"/>
                <a:gd name="T25" fmla="*/ 0 h 122"/>
                <a:gd name="T26" fmla="*/ 8 w 86"/>
                <a:gd name="T27" fmla="*/ 1 h 122"/>
                <a:gd name="T28" fmla="*/ 8 w 86"/>
                <a:gd name="T29" fmla="*/ 1 h 122"/>
                <a:gd name="T30" fmla="*/ 8 w 86"/>
                <a:gd name="T31" fmla="*/ 6 h 122"/>
                <a:gd name="T32" fmla="*/ 8 w 86"/>
                <a:gd name="T33" fmla="*/ 6 h 122"/>
                <a:gd name="T34" fmla="*/ 5 w 86"/>
                <a:gd name="T35" fmla="*/ 4 h 122"/>
                <a:gd name="T36" fmla="*/ 5 w 86"/>
                <a:gd name="T37" fmla="*/ 8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6" h="122">
                  <a:moveTo>
                    <a:pt x="53" y="86"/>
                  </a:moveTo>
                  <a:cubicBezTo>
                    <a:pt x="65" y="86"/>
                    <a:pt x="65" y="86"/>
                    <a:pt x="65" y="86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4" y="13"/>
                    <a:pt x="49" y="9"/>
                    <a:pt x="56" y="5"/>
                  </a:cubicBezTo>
                  <a:cubicBezTo>
                    <a:pt x="62" y="2"/>
                    <a:pt x="68" y="0"/>
                    <a:pt x="75" y="0"/>
                  </a:cubicBezTo>
                  <a:cubicBezTo>
                    <a:pt x="77" y="0"/>
                    <a:pt x="79" y="1"/>
                    <a:pt x="81" y="1"/>
                  </a:cubicBezTo>
                  <a:cubicBezTo>
                    <a:pt x="82" y="1"/>
                    <a:pt x="84" y="2"/>
                    <a:pt x="86" y="2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3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1" name="Freeform 32"/>
            <p:cNvSpPr>
              <a:spLocks noChangeAspect="1" noEditPoints="1"/>
            </p:cNvSpPr>
            <p:nvPr userDrawn="1"/>
          </p:nvSpPr>
          <p:spPr bwMode="auto">
            <a:xfrm>
              <a:off x="846" y="4043"/>
              <a:ext cx="76" cy="77"/>
            </a:xfrm>
            <a:custGeom>
              <a:avLst/>
              <a:gdLst>
                <a:gd name="T0" fmla="*/ 6 w 122"/>
                <a:gd name="T1" fmla="*/ 12 h 124"/>
                <a:gd name="T2" fmla="*/ 1 w 122"/>
                <a:gd name="T3" fmla="*/ 10 h 124"/>
                <a:gd name="T4" fmla="*/ 0 w 122"/>
                <a:gd name="T5" fmla="*/ 6 h 124"/>
                <a:gd name="T6" fmla="*/ 1 w 122"/>
                <a:gd name="T7" fmla="*/ 1 h 124"/>
                <a:gd name="T8" fmla="*/ 6 w 122"/>
                <a:gd name="T9" fmla="*/ 0 h 124"/>
                <a:gd name="T10" fmla="*/ 10 w 122"/>
                <a:gd name="T11" fmla="*/ 1 h 124"/>
                <a:gd name="T12" fmla="*/ 11 w 122"/>
                <a:gd name="T13" fmla="*/ 6 h 124"/>
                <a:gd name="T14" fmla="*/ 10 w 122"/>
                <a:gd name="T15" fmla="*/ 10 h 124"/>
                <a:gd name="T16" fmla="*/ 6 w 122"/>
                <a:gd name="T17" fmla="*/ 12 h 124"/>
                <a:gd name="T18" fmla="*/ 6 w 122"/>
                <a:gd name="T19" fmla="*/ 4 h 124"/>
                <a:gd name="T20" fmla="*/ 4 w 122"/>
                <a:gd name="T21" fmla="*/ 4 h 124"/>
                <a:gd name="T22" fmla="*/ 4 w 122"/>
                <a:gd name="T23" fmla="*/ 6 h 124"/>
                <a:gd name="T24" fmla="*/ 4 w 122"/>
                <a:gd name="T25" fmla="*/ 7 h 124"/>
                <a:gd name="T26" fmla="*/ 6 w 122"/>
                <a:gd name="T27" fmla="*/ 8 h 124"/>
                <a:gd name="T28" fmla="*/ 7 w 122"/>
                <a:gd name="T29" fmla="*/ 7 h 124"/>
                <a:gd name="T30" fmla="*/ 7 w 122"/>
                <a:gd name="T31" fmla="*/ 6 h 124"/>
                <a:gd name="T32" fmla="*/ 7 w 122"/>
                <a:gd name="T33" fmla="*/ 4 h 124"/>
                <a:gd name="T34" fmla="*/ 6 w 122"/>
                <a:gd name="T35" fmla="*/ 4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2" h="124">
                  <a:moveTo>
                    <a:pt x="61" y="124"/>
                  </a:moveTo>
                  <a:cubicBezTo>
                    <a:pt x="43" y="124"/>
                    <a:pt x="29" y="118"/>
                    <a:pt x="17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1"/>
                    <a:pt x="17" y="19"/>
                  </a:cubicBezTo>
                  <a:cubicBezTo>
                    <a:pt x="29" y="6"/>
                    <a:pt x="43" y="0"/>
                    <a:pt x="61" y="0"/>
                  </a:cubicBezTo>
                  <a:cubicBezTo>
                    <a:pt x="78" y="0"/>
                    <a:pt x="92" y="6"/>
                    <a:pt x="104" y="18"/>
                  </a:cubicBezTo>
                  <a:cubicBezTo>
                    <a:pt x="116" y="30"/>
                    <a:pt x="122" y="45"/>
                    <a:pt x="122" y="62"/>
                  </a:cubicBezTo>
                  <a:cubicBezTo>
                    <a:pt x="122" y="79"/>
                    <a:pt x="116" y="94"/>
                    <a:pt x="104" y="106"/>
                  </a:cubicBezTo>
                  <a:cubicBezTo>
                    <a:pt x="92" y="118"/>
                    <a:pt x="78" y="124"/>
                    <a:pt x="61" y="124"/>
                  </a:cubicBezTo>
                  <a:close/>
                  <a:moveTo>
                    <a:pt x="61" y="37"/>
                  </a:moveTo>
                  <a:cubicBezTo>
                    <a:pt x="55" y="37"/>
                    <a:pt x="50" y="40"/>
                    <a:pt x="46" y="44"/>
                  </a:cubicBezTo>
                  <a:cubicBezTo>
                    <a:pt x="42" y="49"/>
                    <a:pt x="40" y="55"/>
                    <a:pt x="40" y="62"/>
                  </a:cubicBezTo>
                  <a:cubicBezTo>
                    <a:pt x="40" y="69"/>
                    <a:pt x="42" y="75"/>
                    <a:pt x="46" y="80"/>
                  </a:cubicBezTo>
                  <a:cubicBezTo>
                    <a:pt x="50" y="85"/>
                    <a:pt x="55" y="88"/>
                    <a:pt x="61" y="88"/>
                  </a:cubicBezTo>
                  <a:cubicBezTo>
                    <a:pt x="66" y="88"/>
                    <a:pt x="71" y="85"/>
                    <a:pt x="75" y="80"/>
                  </a:cubicBezTo>
                  <a:cubicBezTo>
                    <a:pt x="79" y="75"/>
                    <a:pt x="81" y="69"/>
                    <a:pt x="81" y="62"/>
                  </a:cubicBezTo>
                  <a:cubicBezTo>
                    <a:pt x="81" y="55"/>
                    <a:pt x="79" y="49"/>
                    <a:pt x="75" y="44"/>
                  </a:cubicBezTo>
                  <a:cubicBezTo>
                    <a:pt x="71" y="40"/>
                    <a:pt x="66" y="37"/>
                    <a:pt x="61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2" name="Freeform 33"/>
            <p:cNvSpPr>
              <a:spLocks noChangeAspect="1" noEditPoints="1"/>
            </p:cNvSpPr>
            <p:nvPr userDrawn="1"/>
          </p:nvSpPr>
          <p:spPr bwMode="auto">
            <a:xfrm>
              <a:off x="932" y="4043"/>
              <a:ext cx="73" cy="114"/>
            </a:xfrm>
            <a:custGeom>
              <a:avLst/>
              <a:gdLst>
                <a:gd name="T0" fmla="*/ 6 w 116"/>
                <a:gd name="T1" fmla="*/ 17 h 183"/>
                <a:gd name="T2" fmla="*/ 3 w 116"/>
                <a:gd name="T3" fmla="*/ 16 h 183"/>
                <a:gd name="T4" fmla="*/ 1 w 116"/>
                <a:gd name="T5" fmla="*/ 14 h 183"/>
                <a:gd name="T6" fmla="*/ 3 w 116"/>
                <a:gd name="T7" fmla="*/ 13 h 183"/>
                <a:gd name="T8" fmla="*/ 4 w 116"/>
                <a:gd name="T9" fmla="*/ 14 h 183"/>
                <a:gd name="T10" fmla="*/ 5 w 116"/>
                <a:gd name="T11" fmla="*/ 14 h 183"/>
                <a:gd name="T12" fmla="*/ 7 w 116"/>
                <a:gd name="T13" fmla="*/ 13 h 183"/>
                <a:gd name="T14" fmla="*/ 8 w 116"/>
                <a:gd name="T15" fmla="*/ 12 h 183"/>
                <a:gd name="T16" fmla="*/ 8 w 116"/>
                <a:gd name="T17" fmla="*/ 11 h 183"/>
                <a:gd name="T18" fmla="*/ 5 w 116"/>
                <a:gd name="T19" fmla="*/ 12 h 183"/>
                <a:gd name="T20" fmla="*/ 2 w 116"/>
                <a:gd name="T21" fmla="*/ 10 h 183"/>
                <a:gd name="T22" fmla="*/ 0 w 116"/>
                <a:gd name="T23" fmla="*/ 6 h 183"/>
                <a:gd name="T24" fmla="*/ 2 w 116"/>
                <a:gd name="T25" fmla="*/ 1 h 183"/>
                <a:gd name="T26" fmla="*/ 5 w 116"/>
                <a:gd name="T27" fmla="*/ 0 h 183"/>
                <a:gd name="T28" fmla="*/ 8 w 116"/>
                <a:gd name="T29" fmla="*/ 1 h 183"/>
                <a:gd name="T30" fmla="*/ 9 w 116"/>
                <a:gd name="T31" fmla="*/ 1 h 183"/>
                <a:gd name="T32" fmla="*/ 10 w 116"/>
                <a:gd name="T33" fmla="*/ 1 h 183"/>
                <a:gd name="T34" fmla="*/ 11 w 116"/>
                <a:gd name="T35" fmla="*/ 1 h 183"/>
                <a:gd name="T36" fmla="*/ 11 w 116"/>
                <a:gd name="T37" fmla="*/ 12 h 183"/>
                <a:gd name="T38" fmla="*/ 10 w 116"/>
                <a:gd name="T39" fmla="*/ 16 h 183"/>
                <a:gd name="T40" fmla="*/ 6 w 116"/>
                <a:gd name="T41" fmla="*/ 17 h 183"/>
                <a:gd name="T42" fmla="*/ 6 w 116"/>
                <a:gd name="T43" fmla="*/ 4 h 183"/>
                <a:gd name="T44" fmla="*/ 4 w 116"/>
                <a:gd name="T45" fmla="*/ 4 h 183"/>
                <a:gd name="T46" fmla="*/ 4 w 116"/>
                <a:gd name="T47" fmla="*/ 6 h 183"/>
                <a:gd name="T48" fmla="*/ 4 w 116"/>
                <a:gd name="T49" fmla="*/ 7 h 183"/>
                <a:gd name="T50" fmla="*/ 6 w 116"/>
                <a:gd name="T51" fmla="*/ 8 h 183"/>
                <a:gd name="T52" fmla="*/ 7 w 116"/>
                <a:gd name="T53" fmla="*/ 7 h 183"/>
                <a:gd name="T54" fmla="*/ 8 w 116"/>
                <a:gd name="T55" fmla="*/ 6 h 183"/>
                <a:gd name="T56" fmla="*/ 7 w 116"/>
                <a:gd name="T57" fmla="*/ 4 h 183"/>
                <a:gd name="T58" fmla="*/ 6 w 116"/>
                <a:gd name="T59" fmla="*/ 4 h 1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6" h="183">
                  <a:moveTo>
                    <a:pt x="61" y="183"/>
                  </a:moveTo>
                  <a:cubicBezTo>
                    <a:pt x="50" y="183"/>
                    <a:pt x="41" y="180"/>
                    <a:pt x="32" y="175"/>
                  </a:cubicBezTo>
                  <a:cubicBezTo>
                    <a:pt x="23" y="169"/>
                    <a:pt x="16" y="162"/>
                    <a:pt x="12" y="153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32" y="140"/>
                    <a:pt x="36" y="143"/>
                    <a:pt x="41" y="145"/>
                  </a:cubicBezTo>
                  <a:cubicBezTo>
                    <a:pt x="45" y="147"/>
                    <a:pt x="50" y="149"/>
                    <a:pt x="54" y="149"/>
                  </a:cubicBezTo>
                  <a:cubicBezTo>
                    <a:pt x="61" y="149"/>
                    <a:pt x="66" y="147"/>
                    <a:pt x="70" y="143"/>
                  </a:cubicBezTo>
                  <a:cubicBezTo>
                    <a:pt x="74" y="139"/>
                    <a:pt x="76" y="133"/>
                    <a:pt x="76" y="125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69" y="123"/>
                    <a:pt x="61" y="124"/>
                    <a:pt x="53" y="124"/>
                  </a:cubicBezTo>
                  <a:cubicBezTo>
                    <a:pt x="38" y="124"/>
                    <a:pt x="25" y="118"/>
                    <a:pt x="15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0"/>
                    <a:pt x="15" y="18"/>
                  </a:cubicBezTo>
                  <a:cubicBezTo>
                    <a:pt x="25" y="6"/>
                    <a:pt x="38" y="0"/>
                    <a:pt x="53" y="0"/>
                  </a:cubicBezTo>
                  <a:cubicBezTo>
                    <a:pt x="61" y="0"/>
                    <a:pt x="68" y="2"/>
                    <a:pt x="75" y="5"/>
                  </a:cubicBezTo>
                  <a:cubicBezTo>
                    <a:pt x="81" y="8"/>
                    <a:pt x="87" y="13"/>
                    <a:pt x="91" y="19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41"/>
                    <a:pt x="110" y="156"/>
                    <a:pt x="100" y="167"/>
                  </a:cubicBezTo>
                  <a:cubicBezTo>
                    <a:pt x="90" y="177"/>
                    <a:pt x="77" y="183"/>
                    <a:pt x="61" y="183"/>
                  </a:cubicBezTo>
                  <a:close/>
                  <a:moveTo>
                    <a:pt x="58" y="37"/>
                  </a:moveTo>
                  <a:cubicBezTo>
                    <a:pt x="53" y="37"/>
                    <a:pt x="49" y="40"/>
                    <a:pt x="46" y="44"/>
                  </a:cubicBezTo>
                  <a:cubicBezTo>
                    <a:pt x="43" y="49"/>
                    <a:pt x="41" y="55"/>
                    <a:pt x="41" y="62"/>
                  </a:cubicBezTo>
                  <a:cubicBezTo>
                    <a:pt x="41" y="69"/>
                    <a:pt x="43" y="75"/>
                    <a:pt x="46" y="80"/>
                  </a:cubicBezTo>
                  <a:cubicBezTo>
                    <a:pt x="49" y="85"/>
                    <a:pt x="54" y="88"/>
                    <a:pt x="58" y="88"/>
                  </a:cubicBezTo>
                  <a:cubicBezTo>
                    <a:pt x="63" y="88"/>
                    <a:pt x="67" y="85"/>
                    <a:pt x="71" y="80"/>
                  </a:cubicBezTo>
                  <a:cubicBezTo>
                    <a:pt x="74" y="76"/>
                    <a:pt x="76" y="70"/>
                    <a:pt x="76" y="62"/>
                  </a:cubicBezTo>
                  <a:cubicBezTo>
                    <a:pt x="76" y="55"/>
                    <a:pt x="74" y="50"/>
                    <a:pt x="71" y="45"/>
                  </a:cubicBezTo>
                  <a:cubicBezTo>
                    <a:pt x="67" y="40"/>
                    <a:pt x="63" y="37"/>
                    <a:pt x="5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3" name="Freeform 34"/>
            <p:cNvSpPr>
              <a:spLocks noChangeAspect="1" noEditPoints="1"/>
            </p:cNvSpPr>
            <p:nvPr userDrawn="1"/>
          </p:nvSpPr>
          <p:spPr bwMode="auto">
            <a:xfrm>
              <a:off x="1020" y="4043"/>
              <a:ext cx="73" cy="77"/>
            </a:xfrm>
            <a:custGeom>
              <a:avLst/>
              <a:gdLst>
                <a:gd name="T0" fmla="*/ 7 w 117"/>
                <a:gd name="T1" fmla="*/ 9 h 124"/>
                <a:gd name="T2" fmla="*/ 9 w 117"/>
                <a:gd name="T3" fmla="*/ 9 h 124"/>
                <a:gd name="T4" fmla="*/ 11 w 117"/>
                <a:gd name="T5" fmla="*/ 7 h 124"/>
                <a:gd name="T6" fmla="*/ 11 w 117"/>
                <a:gd name="T7" fmla="*/ 10 h 124"/>
                <a:gd name="T8" fmla="*/ 6 w 117"/>
                <a:gd name="T9" fmla="*/ 12 h 124"/>
                <a:gd name="T10" fmla="*/ 1 w 117"/>
                <a:gd name="T11" fmla="*/ 10 h 124"/>
                <a:gd name="T12" fmla="*/ 0 w 117"/>
                <a:gd name="T13" fmla="*/ 6 h 124"/>
                <a:gd name="T14" fmla="*/ 1 w 117"/>
                <a:gd name="T15" fmla="*/ 1 h 124"/>
                <a:gd name="T16" fmla="*/ 6 w 117"/>
                <a:gd name="T17" fmla="*/ 0 h 124"/>
                <a:gd name="T18" fmla="*/ 10 w 117"/>
                <a:gd name="T19" fmla="*/ 1 h 124"/>
                <a:gd name="T20" fmla="*/ 11 w 117"/>
                <a:gd name="T21" fmla="*/ 4 h 124"/>
                <a:gd name="T22" fmla="*/ 11 w 117"/>
                <a:gd name="T23" fmla="*/ 7 h 124"/>
                <a:gd name="T24" fmla="*/ 4 w 117"/>
                <a:gd name="T25" fmla="*/ 7 h 124"/>
                <a:gd name="T26" fmla="*/ 6 w 117"/>
                <a:gd name="T27" fmla="*/ 8 h 124"/>
                <a:gd name="T28" fmla="*/ 7 w 117"/>
                <a:gd name="T29" fmla="*/ 9 h 124"/>
                <a:gd name="T30" fmla="*/ 7 w 117"/>
                <a:gd name="T31" fmla="*/ 4 h 124"/>
                <a:gd name="T32" fmla="*/ 7 w 117"/>
                <a:gd name="T33" fmla="*/ 4 h 124"/>
                <a:gd name="T34" fmla="*/ 7 w 117"/>
                <a:gd name="T35" fmla="*/ 4 h 124"/>
                <a:gd name="T36" fmla="*/ 7 w 117"/>
                <a:gd name="T37" fmla="*/ 4 h 124"/>
                <a:gd name="T38" fmla="*/ 6 w 117"/>
                <a:gd name="T39" fmla="*/ 2 h 124"/>
                <a:gd name="T40" fmla="*/ 4 w 117"/>
                <a:gd name="T41" fmla="*/ 4 h 124"/>
                <a:gd name="T42" fmla="*/ 4 w 117"/>
                <a:gd name="T43" fmla="*/ 4 h 124"/>
                <a:gd name="T44" fmla="*/ 7 w 117"/>
                <a:gd name="T45" fmla="*/ 4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7" h="124">
                  <a:moveTo>
                    <a:pt x="76" y="94"/>
                  </a:moveTo>
                  <a:cubicBezTo>
                    <a:pt x="82" y="94"/>
                    <a:pt x="88" y="93"/>
                    <a:pt x="93" y="91"/>
                  </a:cubicBezTo>
                  <a:cubicBezTo>
                    <a:pt x="99" y="90"/>
                    <a:pt x="104" y="87"/>
                    <a:pt x="110" y="85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03" y="118"/>
                    <a:pt x="85" y="124"/>
                    <a:pt x="63" y="124"/>
                  </a:cubicBezTo>
                  <a:cubicBezTo>
                    <a:pt x="45" y="124"/>
                    <a:pt x="29" y="118"/>
                    <a:pt x="18" y="107"/>
                  </a:cubicBezTo>
                  <a:cubicBezTo>
                    <a:pt x="6" y="95"/>
                    <a:pt x="0" y="80"/>
                    <a:pt x="0" y="62"/>
                  </a:cubicBezTo>
                  <a:cubicBezTo>
                    <a:pt x="0" y="45"/>
                    <a:pt x="6" y="30"/>
                    <a:pt x="18" y="18"/>
                  </a:cubicBezTo>
                  <a:cubicBezTo>
                    <a:pt x="29" y="6"/>
                    <a:pt x="44" y="0"/>
                    <a:pt x="63" y="0"/>
                  </a:cubicBezTo>
                  <a:cubicBezTo>
                    <a:pt x="79" y="0"/>
                    <a:pt x="92" y="5"/>
                    <a:pt x="102" y="16"/>
                  </a:cubicBezTo>
                  <a:cubicBezTo>
                    <a:pt x="112" y="26"/>
                    <a:pt x="117" y="38"/>
                    <a:pt x="117" y="52"/>
                  </a:cubicBezTo>
                  <a:cubicBezTo>
                    <a:pt x="117" y="61"/>
                    <a:pt x="115" y="69"/>
                    <a:pt x="111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6" y="82"/>
                    <a:pt x="51" y="86"/>
                    <a:pt x="57" y="89"/>
                  </a:cubicBezTo>
                  <a:cubicBezTo>
                    <a:pt x="62" y="92"/>
                    <a:pt x="69" y="94"/>
                    <a:pt x="76" y="94"/>
                  </a:cubicBezTo>
                  <a:close/>
                  <a:moveTo>
                    <a:pt x="81" y="49"/>
                  </a:moveTo>
                  <a:cubicBezTo>
                    <a:pt x="82" y="49"/>
                    <a:pt x="82" y="48"/>
                    <a:pt x="82" y="47"/>
                  </a:cubicBezTo>
                  <a:cubicBezTo>
                    <a:pt x="82" y="47"/>
                    <a:pt x="82" y="46"/>
                    <a:pt x="82" y="46"/>
                  </a:cubicBezTo>
                  <a:cubicBezTo>
                    <a:pt x="82" y="42"/>
                    <a:pt x="80" y="38"/>
                    <a:pt x="77" y="35"/>
                  </a:cubicBezTo>
                  <a:cubicBezTo>
                    <a:pt x="74" y="33"/>
                    <a:pt x="70" y="31"/>
                    <a:pt x="65" y="31"/>
                  </a:cubicBezTo>
                  <a:cubicBezTo>
                    <a:pt x="60" y="31"/>
                    <a:pt x="56" y="33"/>
                    <a:pt x="51" y="36"/>
                  </a:cubicBezTo>
                  <a:cubicBezTo>
                    <a:pt x="47" y="39"/>
                    <a:pt x="44" y="43"/>
                    <a:pt x="43" y="49"/>
                  </a:cubicBezTo>
                  <a:lnTo>
                    <a:pt x="81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4" name="Freeform 35"/>
            <p:cNvSpPr>
              <a:spLocks noChangeAspect="1"/>
            </p:cNvSpPr>
            <p:nvPr userDrawn="1"/>
          </p:nvSpPr>
          <p:spPr bwMode="auto">
            <a:xfrm>
              <a:off x="1108" y="4090"/>
              <a:ext cx="30" cy="30"/>
            </a:xfrm>
            <a:custGeom>
              <a:avLst/>
              <a:gdLst>
                <a:gd name="T0" fmla="*/ 3 w 48"/>
                <a:gd name="T1" fmla="*/ 5 h 48"/>
                <a:gd name="T2" fmla="*/ 1 w 48"/>
                <a:gd name="T3" fmla="*/ 4 h 48"/>
                <a:gd name="T4" fmla="*/ 0 w 48"/>
                <a:gd name="T5" fmla="*/ 3 h 48"/>
                <a:gd name="T6" fmla="*/ 1 w 48"/>
                <a:gd name="T7" fmla="*/ 1 h 48"/>
                <a:gd name="T8" fmla="*/ 3 w 48"/>
                <a:gd name="T9" fmla="*/ 0 h 48"/>
                <a:gd name="T10" fmla="*/ 4 w 48"/>
                <a:gd name="T11" fmla="*/ 1 h 48"/>
                <a:gd name="T12" fmla="*/ 5 w 48"/>
                <a:gd name="T13" fmla="*/ 3 h 48"/>
                <a:gd name="T14" fmla="*/ 4 w 48"/>
                <a:gd name="T15" fmla="*/ 4 h 48"/>
                <a:gd name="T16" fmla="*/ 3 w 48"/>
                <a:gd name="T17" fmla="*/ 5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7" y="48"/>
                    <a:pt x="12" y="46"/>
                    <a:pt x="7" y="41"/>
                  </a:cubicBezTo>
                  <a:cubicBezTo>
                    <a:pt x="3" y="37"/>
                    <a:pt x="0" y="31"/>
                    <a:pt x="0" y="24"/>
                  </a:cubicBezTo>
                  <a:cubicBezTo>
                    <a:pt x="0" y="18"/>
                    <a:pt x="3" y="12"/>
                    <a:pt x="7" y="7"/>
                  </a:cubicBezTo>
                  <a:cubicBezTo>
                    <a:pt x="12" y="3"/>
                    <a:pt x="17" y="0"/>
                    <a:pt x="24" y="0"/>
                  </a:cubicBezTo>
                  <a:cubicBezTo>
                    <a:pt x="31" y="0"/>
                    <a:pt x="37" y="3"/>
                    <a:pt x="41" y="7"/>
                  </a:cubicBezTo>
                  <a:cubicBezTo>
                    <a:pt x="46" y="12"/>
                    <a:pt x="48" y="18"/>
                    <a:pt x="48" y="24"/>
                  </a:cubicBezTo>
                  <a:cubicBezTo>
                    <a:pt x="48" y="31"/>
                    <a:pt x="46" y="37"/>
                    <a:pt x="41" y="41"/>
                  </a:cubicBezTo>
                  <a:cubicBezTo>
                    <a:pt x="37" y="46"/>
                    <a:pt x="31" y="48"/>
                    <a:pt x="24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5" name="Freeform 36"/>
            <p:cNvSpPr>
              <a:spLocks noChangeAspect="1" noEditPoints="1"/>
            </p:cNvSpPr>
            <p:nvPr userDrawn="1"/>
          </p:nvSpPr>
          <p:spPr bwMode="auto">
            <a:xfrm>
              <a:off x="1156" y="4043"/>
              <a:ext cx="72" cy="77"/>
            </a:xfrm>
            <a:custGeom>
              <a:avLst/>
              <a:gdLst>
                <a:gd name="T0" fmla="*/ 10 w 115"/>
                <a:gd name="T1" fmla="*/ 1 h 124"/>
                <a:gd name="T2" fmla="*/ 11 w 115"/>
                <a:gd name="T3" fmla="*/ 1 h 124"/>
                <a:gd name="T4" fmla="*/ 11 w 115"/>
                <a:gd name="T5" fmla="*/ 11 h 124"/>
                <a:gd name="T6" fmla="*/ 10 w 115"/>
                <a:gd name="T7" fmla="*/ 11 h 124"/>
                <a:gd name="T8" fmla="*/ 9 w 115"/>
                <a:gd name="T9" fmla="*/ 10 h 124"/>
                <a:gd name="T10" fmla="*/ 7 w 115"/>
                <a:gd name="T11" fmla="*/ 11 h 124"/>
                <a:gd name="T12" fmla="*/ 5 w 115"/>
                <a:gd name="T13" fmla="*/ 12 h 124"/>
                <a:gd name="T14" fmla="*/ 2 w 115"/>
                <a:gd name="T15" fmla="*/ 10 h 124"/>
                <a:gd name="T16" fmla="*/ 0 w 115"/>
                <a:gd name="T17" fmla="*/ 6 h 124"/>
                <a:gd name="T18" fmla="*/ 2 w 115"/>
                <a:gd name="T19" fmla="*/ 1 h 124"/>
                <a:gd name="T20" fmla="*/ 5 w 115"/>
                <a:gd name="T21" fmla="*/ 0 h 124"/>
                <a:gd name="T22" fmla="*/ 7 w 115"/>
                <a:gd name="T23" fmla="*/ 1 h 124"/>
                <a:gd name="T24" fmla="*/ 9 w 115"/>
                <a:gd name="T25" fmla="*/ 1 h 124"/>
                <a:gd name="T26" fmla="*/ 10 w 115"/>
                <a:gd name="T27" fmla="*/ 1 h 124"/>
                <a:gd name="T28" fmla="*/ 6 w 115"/>
                <a:gd name="T29" fmla="*/ 4 h 124"/>
                <a:gd name="T30" fmla="*/ 4 w 115"/>
                <a:gd name="T31" fmla="*/ 4 h 124"/>
                <a:gd name="T32" fmla="*/ 4 w 115"/>
                <a:gd name="T33" fmla="*/ 6 h 124"/>
                <a:gd name="T34" fmla="*/ 4 w 115"/>
                <a:gd name="T35" fmla="*/ 7 h 124"/>
                <a:gd name="T36" fmla="*/ 6 w 115"/>
                <a:gd name="T37" fmla="*/ 8 h 124"/>
                <a:gd name="T38" fmla="*/ 7 w 115"/>
                <a:gd name="T39" fmla="*/ 7 h 124"/>
                <a:gd name="T40" fmla="*/ 7 w 115"/>
                <a:gd name="T41" fmla="*/ 6 h 124"/>
                <a:gd name="T42" fmla="*/ 7 w 115"/>
                <a:gd name="T43" fmla="*/ 4 h 124"/>
                <a:gd name="T44" fmla="*/ 6 w 115"/>
                <a:gd name="T45" fmla="*/ 4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5" h="124">
                  <a:moveTo>
                    <a:pt x="103" y="2"/>
                  </a:moveTo>
                  <a:cubicBezTo>
                    <a:pt x="115" y="2"/>
                    <a:pt x="115" y="2"/>
                    <a:pt x="115" y="2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86" y="112"/>
                    <a:pt x="81" y="116"/>
                    <a:pt x="74" y="120"/>
                  </a:cubicBezTo>
                  <a:cubicBezTo>
                    <a:pt x="68" y="123"/>
                    <a:pt x="61" y="124"/>
                    <a:pt x="53" y="124"/>
                  </a:cubicBezTo>
                  <a:cubicBezTo>
                    <a:pt x="38" y="124"/>
                    <a:pt x="25" y="118"/>
                    <a:pt x="15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0"/>
                    <a:pt x="15" y="18"/>
                  </a:cubicBezTo>
                  <a:cubicBezTo>
                    <a:pt x="25" y="6"/>
                    <a:pt x="38" y="0"/>
                    <a:pt x="53" y="0"/>
                  </a:cubicBezTo>
                  <a:cubicBezTo>
                    <a:pt x="61" y="0"/>
                    <a:pt x="68" y="2"/>
                    <a:pt x="74" y="5"/>
                  </a:cubicBezTo>
                  <a:cubicBezTo>
                    <a:pt x="81" y="8"/>
                    <a:pt x="86" y="13"/>
                    <a:pt x="91" y="19"/>
                  </a:cubicBezTo>
                  <a:lnTo>
                    <a:pt x="103" y="2"/>
                  </a:lnTo>
                  <a:close/>
                  <a:moveTo>
                    <a:pt x="58" y="37"/>
                  </a:moveTo>
                  <a:cubicBezTo>
                    <a:pt x="53" y="37"/>
                    <a:pt x="49" y="40"/>
                    <a:pt x="46" y="44"/>
                  </a:cubicBezTo>
                  <a:cubicBezTo>
                    <a:pt x="43" y="49"/>
                    <a:pt x="41" y="55"/>
                    <a:pt x="41" y="62"/>
                  </a:cubicBezTo>
                  <a:cubicBezTo>
                    <a:pt x="41" y="69"/>
                    <a:pt x="43" y="75"/>
                    <a:pt x="46" y="80"/>
                  </a:cubicBezTo>
                  <a:cubicBezTo>
                    <a:pt x="49" y="85"/>
                    <a:pt x="53" y="88"/>
                    <a:pt x="58" y="88"/>
                  </a:cubicBezTo>
                  <a:cubicBezTo>
                    <a:pt x="63" y="88"/>
                    <a:pt x="67" y="85"/>
                    <a:pt x="70" y="80"/>
                  </a:cubicBezTo>
                  <a:cubicBezTo>
                    <a:pt x="74" y="75"/>
                    <a:pt x="75" y="69"/>
                    <a:pt x="75" y="62"/>
                  </a:cubicBezTo>
                  <a:cubicBezTo>
                    <a:pt x="75" y="55"/>
                    <a:pt x="74" y="49"/>
                    <a:pt x="70" y="44"/>
                  </a:cubicBezTo>
                  <a:cubicBezTo>
                    <a:pt x="67" y="40"/>
                    <a:pt x="63" y="37"/>
                    <a:pt x="5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6" name="Freeform 37"/>
            <p:cNvSpPr>
              <a:spLocks noChangeAspect="1"/>
            </p:cNvSpPr>
            <p:nvPr userDrawn="1"/>
          </p:nvSpPr>
          <p:spPr bwMode="auto">
            <a:xfrm>
              <a:off x="1239" y="4019"/>
              <a:ext cx="54" cy="101"/>
            </a:xfrm>
            <a:custGeom>
              <a:avLst/>
              <a:gdLst>
                <a:gd name="T0" fmla="*/ 6 w 86"/>
                <a:gd name="T1" fmla="*/ 7 h 162"/>
                <a:gd name="T2" fmla="*/ 6 w 86"/>
                <a:gd name="T3" fmla="*/ 10 h 162"/>
                <a:gd name="T4" fmla="*/ 7 w 86"/>
                <a:gd name="T5" fmla="*/ 12 h 162"/>
                <a:gd name="T6" fmla="*/ 8 w 86"/>
                <a:gd name="T7" fmla="*/ 12 h 162"/>
                <a:gd name="T8" fmla="*/ 8 w 86"/>
                <a:gd name="T9" fmla="*/ 11 h 162"/>
                <a:gd name="T10" fmla="*/ 8 w 86"/>
                <a:gd name="T11" fmla="*/ 14 h 162"/>
                <a:gd name="T12" fmla="*/ 6 w 86"/>
                <a:gd name="T13" fmla="*/ 15 h 162"/>
                <a:gd name="T14" fmla="*/ 3 w 86"/>
                <a:gd name="T15" fmla="*/ 14 h 162"/>
                <a:gd name="T16" fmla="*/ 2 w 86"/>
                <a:gd name="T17" fmla="*/ 11 h 162"/>
                <a:gd name="T18" fmla="*/ 2 w 86"/>
                <a:gd name="T19" fmla="*/ 7 h 162"/>
                <a:gd name="T20" fmla="*/ 0 w 86"/>
                <a:gd name="T21" fmla="*/ 7 h 162"/>
                <a:gd name="T22" fmla="*/ 0 w 86"/>
                <a:gd name="T23" fmla="*/ 6 h 162"/>
                <a:gd name="T24" fmla="*/ 5 w 86"/>
                <a:gd name="T25" fmla="*/ 0 h 162"/>
                <a:gd name="T26" fmla="*/ 6 w 86"/>
                <a:gd name="T27" fmla="*/ 0 h 162"/>
                <a:gd name="T28" fmla="*/ 6 w 86"/>
                <a:gd name="T29" fmla="*/ 4 h 162"/>
                <a:gd name="T30" fmla="*/ 8 w 86"/>
                <a:gd name="T31" fmla="*/ 4 h 162"/>
                <a:gd name="T32" fmla="*/ 8 w 86"/>
                <a:gd name="T33" fmla="*/ 7 h 162"/>
                <a:gd name="T34" fmla="*/ 6 w 86"/>
                <a:gd name="T35" fmla="*/ 7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6" h="162">
                  <a:moveTo>
                    <a:pt x="60" y="76"/>
                  </a:moveTo>
                  <a:cubicBezTo>
                    <a:pt x="60" y="109"/>
                    <a:pt x="60" y="109"/>
                    <a:pt x="60" y="109"/>
                  </a:cubicBezTo>
                  <a:cubicBezTo>
                    <a:pt x="60" y="120"/>
                    <a:pt x="65" y="125"/>
                    <a:pt x="74" y="125"/>
                  </a:cubicBezTo>
                  <a:cubicBezTo>
                    <a:pt x="76" y="125"/>
                    <a:pt x="78" y="125"/>
                    <a:pt x="79" y="124"/>
                  </a:cubicBezTo>
                  <a:cubicBezTo>
                    <a:pt x="80" y="124"/>
                    <a:pt x="82" y="123"/>
                    <a:pt x="84" y="121"/>
                  </a:cubicBezTo>
                  <a:cubicBezTo>
                    <a:pt x="84" y="151"/>
                    <a:pt x="84" y="151"/>
                    <a:pt x="84" y="151"/>
                  </a:cubicBezTo>
                  <a:cubicBezTo>
                    <a:pt x="77" y="158"/>
                    <a:pt x="67" y="162"/>
                    <a:pt x="56" y="162"/>
                  </a:cubicBezTo>
                  <a:cubicBezTo>
                    <a:pt x="45" y="162"/>
                    <a:pt x="36" y="158"/>
                    <a:pt x="30" y="150"/>
                  </a:cubicBezTo>
                  <a:cubicBezTo>
                    <a:pt x="23" y="142"/>
                    <a:pt x="20" y="131"/>
                    <a:pt x="20" y="117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76"/>
                    <a:pt x="86" y="76"/>
                    <a:pt x="86" y="76"/>
                  </a:cubicBezTo>
                  <a:lnTo>
                    <a:pt x="6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17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A1410-D43A-47E4-9454-206AD60F102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7528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3C4E5-469A-4B3F-A676-E9FDCCE0516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972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80C89-C90B-4A00-AE99-473629DCBE0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6377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51F4D2-D2EB-4FF9-9D04-BE2B1B4203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1" name="Picture 7" descr="PPT_kop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39"/>
          <p:cNvGrpSpPr>
            <a:grpSpLocks noChangeAspect="1"/>
          </p:cNvGrpSpPr>
          <p:nvPr userDrawn="1"/>
        </p:nvGrpSpPr>
        <p:grpSpPr bwMode="auto">
          <a:xfrm>
            <a:off x="6445250" y="276225"/>
            <a:ext cx="2386013" cy="703263"/>
            <a:chOff x="4060" y="174"/>
            <a:chExt cx="1503" cy="443"/>
          </a:xfrm>
        </p:grpSpPr>
        <p:sp>
          <p:nvSpPr>
            <p:cNvPr id="1033" name="Freeform 11"/>
            <p:cNvSpPr>
              <a:spLocks noChangeAspect="1"/>
            </p:cNvSpPr>
            <p:nvPr userDrawn="1"/>
          </p:nvSpPr>
          <p:spPr bwMode="auto">
            <a:xfrm>
              <a:off x="5033" y="174"/>
              <a:ext cx="260" cy="105"/>
            </a:xfrm>
            <a:custGeom>
              <a:avLst/>
              <a:gdLst>
                <a:gd name="T0" fmla="*/ 14 w 392"/>
                <a:gd name="T1" fmla="*/ 20 h 159"/>
                <a:gd name="T2" fmla="*/ 29 w 392"/>
                <a:gd name="T3" fmla="*/ 11 h 159"/>
                <a:gd name="T4" fmla="*/ 40 w 392"/>
                <a:gd name="T5" fmla="*/ 15 h 159"/>
                <a:gd name="T6" fmla="*/ 44 w 392"/>
                <a:gd name="T7" fmla="*/ 15 h 159"/>
                <a:gd name="T8" fmla="*/ 50 w 392"/>
                <a:gd name="T9" fmla="*/ 7 h 159"/>
                <a:gd name="T10" fmla="*/ 29 w 392"/>
                <a:gd name="T11" fmla="*/ 0 h 159"/>
                <a:gd name="T12" fmla="*/ 0 w 392"/>
                <a:gd name="T13" fmla="*/ 20 h 159"/>
                <a:gd name="T14" fmla="*/ 14 w 392"/>
                <a:gd name="T15" fmla="*/ 20 h 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2" h="159">
                  <a:moveTo>
                    <a:pt x="104" y="159"/>
                  </a:moveTo>
                  <a:cubicBezTo>
                    <a:pt x="124" y="115"/>
                    <a:pt x="166" y="87"/>
                    <a:pt x="222" y="87"/>
                  </a:cubicBezTo>
                  <a:cubicBezTo>
                    <a:pt x="270" y="87"/>
                    <a:pt x="311" y="117"/>
                    <a:pt x="311" y="117"/>
                  </a:cubicBezTo>
                  <a:cubicBezTo>
                    <a:pt x="319" y="123"/>
                    <a:pt x="331" y="122"/>
                    <a:pt x="337" y="115"/>
                  </a:cubicBezTo>
                  <a:cubicBezTo>
                    <a:pt x="392" y="55"/>
                    <a:pt x="392" y="55"/>
                    <a:pt x="392" y="55"/>
                  </a:cubicBezTo>
                  <a:cubicBezTo>
                    <a:pt x="349" y="16"/>
                    <a:pt x="289" y="0"/>
                    <a:pt x="222" y="0"/>
                  </a:cubicBezTo>
                  <a:cubicBezTo>
                    <a:pt x="112" y="0"/>
                    <a:pt x="27" y="60"/>
                    <a:pt x="0" y="159"/>
                  </a:cubicBezTo>
                  <a:lnTo>
                    <a:pt x="104" y="159"/>
                  </a:lnTo>
                  <a:close/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34" name="Freeform 12"/>
            <p:cNvSpPr>
              <a:spLocks noChangeAspect="1"/>
            </p:cNvSpPr>
            <p:nvPr userDrawn="1"/>
          </p:nvSpPr>
          <p:spPr bwMode="auto">
            <a:xfrm>
              <a:off x="5040" y="296"/>
              <a:ext cx="259" cy="174"/>
            </a:xfrm>
            <a:custGeom>
              <a:avLst/>
              <a:gdLst>
                <a:gd name="T0" fmla="*/ 48 w 391"/>
                <a:gd name="T1" fmla="*/ 0 h 263"/>
                <a:gd name="T2" fmla="*/ 39 w 391"/>
                <a:gd name="T3" fmla="*/ 0 h 263"/>
                <a:gd name="T4" fmla="*/ 35 w 391"/>
                <a:gd name="T5" fmla="*/ 1 h 263"/>
                <a:gd name="T6" fmla="*/ 27 w 391"/>
                <a:gd name="T7" fmla="*/ 9 h 263"/>
                <a:gd name="T8" fmla="*/ 28 w 391"/>
                <a:gd name="T9" fmla="*/ 11 h 263"/>
                <a:gd name="T10" fmla="*/ 36 w 391"/>
                <a:gd name="T11" fmla="*/ 11 h 263"/>
                <a:gd name="T12" fmla="*/ 38 w 391"/>
                <a:gd name="T13" fmla="*/ 13 h 263"/>
                <a:gd name="T14" fmla="*/ 38 w 391"/>
                <a:gd name="T15" fmla="*/ 20 h 263"/>
                <a:gd name="T16" fmla="*/ 27 w 391"/>
                <a:gd name="T17" fmla="*/ 22 h 263"/>
                <a:gd name="T18" fmla="*/ 14 w 391"/>
                <a:gd name="T19" fmla="*/ 17 h 263"/>
                <a:gd name="T20" fmla="*/ 0 w 391"/>
                <a:gd name="T21" fmla="*/ 17 h 263"/>
                <a:gd name="T22" fmla="*/ 27 w 391"/>
                <a:gd name="T23" fmla="*/ 33 h 263"/>
                <a:gd name="T24" fmla="*/ 50 w 391"/>
                <a:gd name="T25" fmla="*/ 28 h 263"/>
                <a:gd name="T26" fmla="*/ 50 w 391"/>
                <a:gd name="T27" fmla="*/ 2 h 263"/>
                <a:gd name="T28" fmla="*/ 48 w 391"/>
                <a:gd name="T29" fmla="*/ 0 h 2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1" h="263">
                  <a:moveTo>
                    <a:pt x="373" y="0"/>
                  </a:moveTo>
                  <a:cubicBezTo>
                    <a:pt x="306" y="0"/>
                    <a:pt x="306" y="0"/>
                    <a:pt x="306" y="0"/>
                  </a:cubicBezTo>
                  <a:cubicBezTo>
                    <a:pt x="297" y="0"/>
                    <a:pt x="283" y="5"/>
                    <a:pt x="276" y="12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08" y="81"/>
                    <a:pt x="210" y="86"/>
                    <a:pt x="220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93" y="86"/>
                    <a:pt x="300" y="94"/>
                    <a:pt x="300" y="104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283" y="165"/>
                    <a:pt x="253" y="177"/>
                    <a:pt x="212" y="177"/>
                  </a:cubicBezTo>
                  <a:cubicBezTo>
                    <a:pt x="170" y="177"/>
                    <a:pt x="135" y="160"/>
                    <a:pt x="112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4" y="215"/>
                    <a:pt x="113" y="263"/>
                    <a:pt x="212" y="263"/>
                  </a:cubicBezTo>
                  <a:cubicBezTo>
                    <a:pt x="275" y="263"/>
                    <a:pt x="335" y="251"/>
                    <a:pt x="391" y="222"/>
                  </a:cubicBezTo>
                  <a:cubicBezTo>
                    <a:pt x="391" y="17"/>
                    <a:pt x="391" y="17"/>
                    <a:pt x="391" y="17"/>
                  </a:cubicBezTo>
                  <a:cubicBezTo>
                    <a:pt x="391" y="7"/>
                    <a:pt x="383" y="0"/>
                    <a:pt x="373" y="0"/>
                  </a:cubicBezTo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35" name="Freeform 13"/>
            <p:cNvSpPr>
              <a:spLocks noChangeAspect="1" noEditPoints="1"/>
            </p:cNvSpPr>
            <p:nvPr userDrawn="1"/>
          </p:nvSpPr>
          <p:spPr bwMode="auto">
            <a:xfrm>
              <a:off x="4060" y="181"/>
              <a:ext cx="211" cy="282"/>
            </a:xfrm>
            <a:custGeom>
              <a:avLst/>
              <a:gdLst>
                <a:gd name="T0" fmla="*/ 17 w 320"/>
                <a:gd name="T1" fmla="*/ 0 h 426"/>
                <a:gd name="T2" fmla="*/ 2 w 320"/>
                <a:gd name="T3" fmla="*/ 0 h 426"/>
                <a:gd name="T4" fmla="*/ 0 w 320"/>
                <a:gd name="T5" fmla="*/ 2 h 426"/>
                <a:gd name="T6" fmla="*/ 0 w 320"/>
                <a:gd name="T7" fmla="*/ 52 h 426"/>
                <a:gd name="T8" fmla="*/ 2 w 320"/>
                <a:gd name="T9" fmla="*/ 54 h 426"/>
                <a:gd name="T10" fmla="*/ 10 w 320"/>
                <a:gd name="T11" fmla="*/ 54 h 426"/>
                <a:gd name="T12" fmla="*/ 12 w 320"/>
                <a:gd name="T13" fmla="*/ 52 h 426"/>
                <a:gd name="T14" fmla="*/ 12 w 320"/>
                <a:gd name="T15" fmla="*/ 36 h 426"/>
                <a:gd name="T16" fmla="*/ 14 w 320"/>
                <a:gd name="T17" fmla="*/ 33 h 426"/>
                <a:gd name="T18" fmla="*/ 20 w 320"/>
                <a:gd name="T19" fmla="*/ 33 h 426"/>
                <a:gd name="T20" fmla="*/ 40 w 320"/>
                <a:gd name="T21" fmla="*/ 17 h 426"/>
                <a:gd name="T22" fmla="*/ 20 w 320"/>
                <a:gd name="T23" fmla="*/ 0 h 426"/>
                <a:gd name="T24" fmla="*/ 17 w 320"/>
                <a:gd name="T25" fmla="*/ 0 h 426"/>
                <a:gd name="T26" fmla="*/ 22 w 320"/>
                <a:gd name="T27" fmla="*/ 23 h 426"/>
                <a:gd name="T28" fmla="*/ 17 w 320"/>
                <a:gd name="T29" fmla="*/ 23 h 426"/>
                <a:gd name="T30" fmla="*/ 14 w 320"/>
                <a:gd name="T31" fmla="*/ 23 h 426"/>
                <a:gd name="T32" fmla="*/ 12 w 320"/>
                <a:gd name="T33" fmla="*/ 21 h 426"/>
                <a:gd name="T34" fmla="*/ 12 w 320"/>
                <a:gd name="T35" fmla="*/ 13 h 426"/>
                <a:gd name="T36" fmla="*/ 14 w 320"/>
                <a:gd name="T37" fmla="*/ 10 h 426"/>
                <a:gd name="T38" fmla="*/ 18 w 320"/>
                <a:gd name="T39" fmla="*/ 10 h 426"/>
                <a:gd name="T40" fmla="*/ 20 w 320"/>
                <a:gd name="T41" fmla="*/ 11 h 426"/>
                <a:gd name="T42" fmla="*/ 20 w 320"/>
                <a:gd name="T43" fmla="*/ 11 h 426"/>
                <a:gd name="T44" fmla="*/ 21 w 320"/>
                <a:gd name="T45" fmla="*/ 11 h 426"/>
                <a:gd name="T46" fmla="*/ 21 w 320"/>
                <a:gd name="T47" fmla="*/ 11 h 426"/>
                <a:gd name="T48" fmla="*/ 22 w 320"/>
                <a:gd name="T49" fmla="*/ 11 h 426"/>
                <a:gd name="T50" fmla="*/ 22 w 320"/>
                <a:gd name="T51" fmla="*/ 11 h 426"/>
                <a:gd name="T52" fmla="*/ 22 w 320"/>
                <a:gd name="T53" fmla="*/ 11 h 426"/>
                <a:gd name="T54" fmla="*/ 23 w 320"/>
                <a:gd name="T55" fmla="*/ 11 h 426"/>
                <a:gd name="T56" fmla="*/ 24 w 320"/>
                <a:gd name="T57" fmla="*/ 11 h 426"/>
                <a:gd name="T58" fmla="*/ 24 w 320"/>
                <a:gd name="T59" fmla="*/ 11 h 426"/>
                <a:gd name="T60" fmla="*/ 24 w 320"/>
                <a:gd name="T61" fmla="*/ 11 h 426"/>
                <a:gd name="T62" fmla="*/ 25 w 320"/>
                <a:gd name="T63" fmla="*/ 11 h 426"/>
                <a:gd name="T64" fmla="*/ 25 w 320"/>
                <a:gd name="T65" fmla="*/ 11 h 426"/>
                <a:gd name="T66" fmla="*/ 25 w 320"/>
                <a:gd name="T67" fmla="*/ 11 h 426"/>
                <a:gd name="T68" fmla="*/ 26 w 320"/>
                <a:gd name="T69" fmla="*/ 12 h 426"/>
                <a:gd name="T70" fmla="*/ 26 w 320"/>
                <a:gd name="T71" fmla="*/ 13 h 426"/>
                <a:gd name="T72" fmla="*/ 26 w 320"/>
                <a:gd name="T73" fmla="*/ 13 h 426"/>
                <a:gd name="T74" fmla="*/ 26 w 320"/>
                <a:gd name="T75" fmla="*/ 13 h 426"/>
                <a:gd name="T76" fmla="*/ 27 w 320"/>
                <a:gd name="T77" fmla="*/ 13 h 426"/>
                <a:gd name="T78" fmla="*/ 27 w 320"/>
                <a:gd name="T79" fmla="*/ 13 h 426"/>
                <a:gd name="T80" fmla="*/ 28 w 320"/>
                <a:gd name="T81" fmla="*/ 14 h 426"/>
                <a:gd name="T82" fmla="*/ 28 w 320"/>
                <a:gd name="T83" fmla="*/ 14 h 426"/>
                <a:gd name="T84" fmla="*/ 28 w 320"/>
                <a:gd name="T85" fmla="*/ 15 h 426"/>
                <a:gd name="T86" fmla="*/ 28 w 320"/>
                <a:gd name="T87" fmla="*/ 15 h 426"/>
                <a:gd name="T88" fmla="*/ 28 w 320"/>
                <a:gd name="T89" fmla="*/ 15 h 426"/>
                <a:gd name="T90" fmla="*/ 28 w 320"/>
                <a:gd name="T91" fmla="*/ 16 h 426"/>
                <a:gd name="T92" fmla="*/ 28 w 320"/>
                <a:gd name="T93" fmla="*/ 17 h 426"/>
                <a:gd name="T94" fmla="*/ 22 w 320"/>
                <a:gd name="T95" fmla="*/ 23 h 4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20" h="426">
                  <a:moveTo>
                    <a:pt x="141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419"/>
                    <a:pt x="8" y="426"/>
                    <a:pt x="17" y="426"/>
                  </a:cubicBezTo>
                  <a:cubicBezTo>
                    <a:pt x="76" y="426"/>
                    <a:pt x="76" y="426"/>
                    <a:pt x="76" y="426"/>
                  </a:cubicBezTo>
                  <a:cubicBezTo>
                    <a:pt x="86" y="426"/>
                    <a:pt x="94" y="419"/>
                    <a:pt x="94" y="409"/>
                  </a:cubicBezTo>
                  <a:cubicBezTo>
                    <a:pt x="94" y="278"/>
                    <a:pt x="94" y="278"/>
                    <a:pt x="94" y="278"/>
                  </a:cubicBezTo>
                  <a:cubicBezTo>
                    <a:pt x="94" y="268"/>
                    <a:pt x="102" y="260"/>
                    <a:pt x="111" y="260"/>
                  </a:cubicBezTo>
                  <a:cubicBezTo>
                    <a:pt x="162" y="260"/>
                    <a:pt x="162" y="260"/>
                    <a:pt x="162" y="260"/>
                  </a:cubicBezTo>
                  <a:cubicBezTo>
                    <a:pt x="252" y="260"/>
                    <a:pt x="320" y="230"/>
                    <a:pt x="320" y="130"/>
                  </a:cubicBezTo>
                  <a:cubicBezTo>
                    <a:pt x="320" y="30"/>
                    <a:pt x="249" y="1"/>
                    <a:pt x="162" y="0"/>
                  </a:cubicBezTo>
                  <a:lnTo>
                    <a:pt x="141" y="0"/>
                  </a:lnTo>
                  <a:close/>
                  <a:moveTo>
                    <a:pt x="174" y="178"/>
                  </a:moveTo>
                  <a:cubicBezTo>
                    <a:pt x="164" y="180"/>
                    <a:pt x="149" y="181"/>
                    <a:pt x="139" y="181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02" y="181"/>
                    <a:pt x="94" y="173"/>
                    <a:pt x="94" y="163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88"/>
                    <a:pt x="102" y="80"/>
                    <a:pt x="11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9" y="80"/>
                    <a:pt x="156" y="80"/>
                    <a:pt x="162" y="81"/>
                  </a:cubicBezTo>
                  <a:cubicBezTo>
                    <a:pt x="163" y="81"/>
                    <a:pt x="164" y="81"/>
                    <a:pt x="165" y="81"/>
                  </a:cubicBezTo>
                  <a:cubicBezTo>
                    <a:pt x="166" y="81"/>
                    <a:pt x="167" y="81"/>
                    <a:pt x="169" y="81"/>
                  </a:cubicBezTo>
                  <a:cubicBezTo>
                    <a:pt x="170" y="81"/>
                    <a:pt x="171" y="82"/>
                    <a:pt x="172" y="82"/>
                  </a:cubicBezTo>
                  <a:cubicBezTo>
                    <a:pt x="173" y="82"/>
                    <a:pt x="174" y="82"/>
                    <a:pt x="175" y="82"/>
                  </a:cubicBezTo>
                  <a:cubicBezTo>
                    <a:pt x="176" y="82"/>
                    <a:pt x="177" y="83"/>
                    <a:pt x="178" y="83"/>
                  </a:cubicBezTo>
                  <a:cubicBezTo>
                    <a:pt x="179" y="83"/>
                    <a:pt x="180" y="83"/>
                    <a:pt x="182" y="84"/>
                  </a:cubicBezTo>
                  <a:cubicBezTo>
                    <a:pt x="182" y="84"/>
                    <a:pt x="183" y="84"/>
                    <a:pt x="184" y="84"/>
                  </a:cubicBezTo>
                  <a:cubicBezTo>
                    <a:pt x="186" y="85"/>
                    <a:pt x="187" y="85"/>
                    <a:pt x="189" y="86"/>
                  </a:cubicBezTo>
                  <a:cubicBezTo>
                    <a:pt x="189" y="86"/>
                    <a:pt x="189" y="86"/>
                    <a:pt x="190" y="86"/>
                  </a:cubicBezTo>
                  <a:cubicBezTo>
                    <a:pt x="192" y="87"/>
                    <a:pt x="194" y="87"/>
                    <a:pt x="195" y="88"/>
                  </a:cubicBezTo>
                  <a:cubicBezTo>
                    <a:pt x="196" y="88"/>
                    <a:pt x="196" y="89"/>
                    <a:pt x="197" y="89"/>
                  </a:cubicBezTo>
                  <a:cubicBezTo>
                    <a:pt x="198" y="89"/>
                    <a:pt x="199" y="90"/>
                    <a:pt x="201" y="91"/>
                  </a:cubicBezTo>
                  <a:cubicBezTo>
                    <a:pt x="201" y="91"/>
                    <a:pt x="202" y="91"/>
                    <a:pt x="202" y="92"/>
                  </a:cubicBezTo>
                  <a:cubicBezTo>
                    <a:pt x="203" y="92"/>
                    <a:pt x="205" y="93"/>
                    <a:pt x="205" y="94"/>
                  </a:cubicBezTo>
                  <a:cubicBezTo>
                    <a:pt x="206" y="94"/>
                    <a:pt x="207" y="95"/>
                    <a:pt x="207" y="95"/>
                  </a:cubicBezTo>
                  <a:cubicBezTo>
                    <a:pt x="208" y="96"/>
                    <a:pt x="209" y="97"/>
                    <a:pt x="210" y="98"/>
                  </a:cubicBezTo>
                  <a:cubicBezTo>
                    <a:pt x="211" y="98"/>
                    <a:pt x="211" y="98"/>
                    <a:pt x="211" y="99"/>
                  </a:cubicBezTo>
                  <a:cubicBezTo>
                    <a:pt x="213" y="100"/>
                    <a:pt x="214" y="102"/>
                    <a:pt x="215" y="103"/>
                  </a:cubicBezTo>
                  <a:cubicBezTo>
                    <a:pt x="215" y="104"/>
                    <a:pt x="215" y="104"/>
                    <a:pt x="216" y="104"/>
                  </a:cubicBezTo>
                  <a:cubicBezTo>
                    <a:pt x="216" y="106"/>
                    <a:pt x="217" y="107"/>
                    <a:pt x="218" y="108"/>
                  </a:cubicBezTo>
                  <a:cubicBezTo>
                    <a:pt x="218" y="109"/>
                    <a:pt x="218" y="109"/>
                    <a:pt x="219" y="110"/>
                  </a:cubicBezTo>
                  <a:cubicBezTo>
                    <a:pt x="219" y="111"/>
                    <a:pt x="220" y="113"/>
                    <a:pt x="220" y="114"/>
                  </a:cubicBezTo>
                  <a:cubicBezTo>
                    <a:pt x="220" y="115"/>
                    <a:pt x="221" y="115"/>
                    <a:pt x="221" y="116"/>
                  </a:cubicBezTo>
                  <a:cubicBezTo>
                    <a:pt x="221" y="117"/>
                    <a:pt x="222" y="119"/>
                    <a:pt x="222" y="120"/>
                  </a:cubicBezTo>
                  <a:cubicBezTo>
                    <a:pt x="222" y="121"/>
                    <a:pt x="222" y="122"/>
                    <a:pt x="222" y="123"/>
                  </a:cubicBezTo>
                  <a:cubicBezTo>
                    <a:pt x="222" y="125"/>
                    <a:pt x="223" y="127"/>
                    <a:pt x="223" y="130"/>
                  </a:cubicBezTo>
                  <a:cubicBezTo>
                    <a:pt x="223" y="169"/>
                    <a:pt x="174" y="178"/>
                    <a:pt x="174" y="178"/>
                  </a:cubicBezTo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36" name="Freeform 14"/>
            <p:cNvSpPr>
              <a:spLocks noChangeAspect="1" noEditPoints="1"/>
            </p:cNvSpPr>
            <p:nvPr userDrawn="1"/>
          </p:nvSpPr>
          <p:spPr bwMode="auto">
            <a:xfrm>
              <a:off x="4554" y="174"/>
              <a:ext cx="304" cy="296"/>
            </a:xfrm>
            <a:custGeom>
              <a:avLst/>
              <a:gdLst>
                <a:gd name="T0" fmla="*/ 29 w 460"/>
                <a:gd name="T1" fmla="*/ 0 h 448"/>
                <a:gd name="T2" fmla="*/ 58 w 460"/>
                <a:gd name="T3" fmla="*/ 28 h 448"/>
                <a:gd name="T4" fmla="*/ 29 w 460"/>
                <a:gd name="T5" fmla="*/ 57 h 448"/>
                <a:gd name="T6" fmla="*/ 0 w 460"/>
                <a:gd name="T7" fmla="*/ 28 h 448"/>
                <a:gd name="T8" fmla="*/ 29 w 460"/>
                <a:gd name="T9" fmla="*/ 0 h 448"/>
                <a:gd name="T10" fmla="*/ 29 w 460"/>
                <a:gd name="T11" fmla="*/ 46 h 448"/>
                <a:gd name="T12" fmla="*/ 46 w 460"/>
                <a:gd name="T13" fmla="*/ 28 h 448"/>
                <a:gd name="T14" fmla="*/ 29 w 460"/>
                <a:gd name="T15" fmla="*/ 11 h 448"/>
                <a:gd name="T16" fmla="*/ 13 w 460"/>
                <a:gd name="T17" fmla="*/ 28 h 448"/>
                <a:gd name="T18" fmla="*/ 29 w 460"/>
                <a:gd name="T19" fmla="*/ 46 h 4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0" h="448">
                  <a:moveTo>
                    <a:pt x="230" y="0"/>
                  </a:moveTo>
                  <a:cubicBezTo>
                    <a:pt x="363" y="0"/>
                    <a:pt x="460" y="88"/>
                    <a:pt x="460" y="224"/>
                  </a:cubicBezTo>
                  <a:cubicBezTo>
                    <a:pt x="460" y="361"/>
                    <a:pt x="363" y="448"/>
                    <a:pt x="230" y="448"/>
                  </a:cubicBezTo>
                  <a:cubicBezTo>
                    <a:pt x="97" y="448"/>
                    <a:pt x="0" y="361"/>
                    <a:pt x="0" y="224"/>
                  </a:cubicBezTo>
                  <a:cubicBezTo>
                    <a:pt x="0" y="88"/>
                    <a:pt x="97" y="0"/>
                    <a:pt x="230" y="0"/>
                  </a:cubicBezTo>
                  <a:moveTo>
                    <a:pt x="230" y="362"/>
                  </a:moveTo>
                  <a:cubicBezTo>
                    <a:pt x="310" y="362"/>
                    <a:pt x="363" y="304"/>
                    <a:pt x="363" y="224"/>
                  </a:cubicBezTo>
                  <a:cubicBezTo>
                    <a:pt x="363" y="145"/>
                    <a:pt x="310" y="87"/>
                    <a:pt x="230" y="87"/>
                  </a:cubicBezTo>
                  <a:cubicBezTo>
                    <a:pt x="150" y="87"/>
                    <a:pt x="98" y="145"/>
                    <a:pt x="98" y="224"/>
                  </a:cubicBezTo>
                  <a:cubicBezTo>
                    <a:pt x="98" y="304"/>
                    <a:pt x="150" y="362"/>
                    <a:pt x="230" y="362"/>
                  </a:cubicBezTo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37" name="Freeform 15"/>
            <p:cNvSpPr>
              <a:spLocks noChangeAspect="1" noEditPoints="1"/>
            </p:cNvSpPr>
            <p:nvPr userDrawn="1"/>
          </p:nvSpPr>
          <p:spPr bwMode="auto">
            <a:xfrm>
              <a:off x="4311" y="181"/>
              <a:ext cx="223" cy="282"/>
            </a:xfrm>
            <a:custGeom>
              <a:avLst/>
              <a:gdLst>
                <a:gd name="T0" fmla="*/ 42 w 338"/>
                <a:gd name="T1" fmla="*/ 52 h 426"/>
                <a:gd name="T2" fmla="*/ 29 w 338"/>
                <a:gd name="T3" fmla="*/ 31 h 426"/>
                <a:gd name="T4" fmla="*/ 41 w 338"/>
                <a:gd name="T5" fmla="*/ 17 h 426"/>
                <a:gd name="T6" fmla="*/ 21 w 338"/>
                <a:gd name="T7" fmla="*/ 0 h 426"/>
                <a:gd name="T8" fmla="*/ 18 w 338"/>
                <a:gd name="T9" fmla="*/ 0 h 426"/>
                <a:gd name="T10" fmla="*/ 17 w 338"/>
                <a:gd name="T11" fmla="*/ 0 h 426"/>
                <a:gd name="T12" fmla="*/ 2 w 338"/>
                <a:gd name="T13" fmla="*/ 0 h 426"/>
                <a:gd name="T14" fmla="*/ 0 w 338"/>
                <a:gd name="T15" fmla="*/ 2 h 426"/>
                <a:gd name="T16" fmla="*/ 0 w 338"/>
                <a:gd name="T17" fmla="*/ 52 h 426"/>
                <a:gd name="T18" fmla="*/ 2 w 338"/>
                <a:gd name="T19" fmla="*/ 54 h 426"/>
                <a:gd name="T20" fmla="*/ 10 w 338"/>
                <a:gd name="T21" fmla="*/ 54 h 426"/>
                <a:gd name="T22" fmla="*/ 12 w 338"/>
                <a:gd name="T23" fmla="*/ 52 h 426"/>
                <a:gd name="T24" fmla="*/ 12 w 338"/>
                <a:gd name="T25" fmla="*/ 34 h 426"/>
                <a:gd name="T26" fmla="*/ 14 w 338"/>
                <a:gd name="T27" fmla="*/ 32 h 426"/>
                <a:gd name="T28" fmla="*/ 15 w 338"/>
                <a:gd name="T29" fmla="*/ 32 h 426"/>
                <a:gd name="T30" fmla="*/ 18 w 338"/>
                <a:gd name="T31" fmla="*/ 34 h 426"/>
                <a:gd name="T32" fmla="*/ 28 w 338"/>
                <a:gd name="T33" fmla="*/ 52 h 426"/>
                <a:gd name="T34" fmla="*/ 31 w 338"/>
                <a:gd name="T35" fmla="*/ 54 h 426"/>
                <a:gd name="T36" fmla="*/ 40 w 338"/>
                <a:gd name="T37" fmla="*/ 54 h 426"/>
                <a:gd name="T38" fmla="*/ 42 w 338"/>
                <a:gd name="T39" fmla="*/ 52 h 426"/>
                <a:gd name="T40" fmla="*/ 14 w 338"/>
                <a:gd name="T41" fmla="*/ 23 h 426"/>
                <a:gd name="T42" fmla="*/ 12 w 338"/>
                <a:gd name="T43" fmla="*/ 20 h 426"/>
                <a:gd name="T44" fmla="*/ 12 w 338"/>
                <a:gd name="T45" fmla="*/ 13 h 426"/>
                <a:gd name="T46" fmla="*/ 14 w 338"/>
                <a:gd name="T47" fmla="*/ 10 h 426"/>
                <a:gd name="T48" fmla="*/ 17 w 338"/>
                <a:gd name="T49" fmla="*/ 10 h 426"/>
                <a:gd name="T50" fmla="*/ 19 w 338"/>
                <a:gd name="T51" fmla="*/ 10 h 426"/>
                <a:gd name="T52" fmla="*/ 28 w 338"/>
                <a:gd name="T53" fmla="*/ 16 h 426"/>
                <a:gd name="T54" fmla="*/ 28 w 338"/>
                <a:gd name="T55" fmla="*/ 17 h 426"/>
                <a:gd name="T56" fmla="*/ 21 w 338"/>
                <a:gd name="T57" fmla="*/ 23 h 426"/>
                <a:gd name="T58" fmla="*/ 21 w 338"/>
                <a:gd name="T59" fmla="*/ 23 h 426"/>
                <a:gd name="T60" fmla="*/ 16 w 338"/>
                <a:gd name="T61" fmla="*/ 23 h 426"/>
                <a:gd name="T62" fmla="*/ 14 w 338"/>
                <a:gd name="T63" fmla="*/ 23 h 4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38" h="426">
                  <a:moveTo>
                    <a:pt x="333" y="412"/>
                  </a:moveTo>
                  <a:cubicBezTo>
                    <a:pt x="234" y="246"/>
                    <a:pt x="234" y="246"/>
                    <a:pt x="234" y="246"/>
                  </a:cubicBezTo>
                  <a:cubicBezTo>
                    <a:pt x="294" y="236"/>
                    <a:pt x="326" y="189"/>
                    <a:pt x="326" y="130"/>
                  </a:cubicBezTo>
                  <a:cubicBezTo>
                    <a:pt x="326" y="30"/>
                    <a:pt x="252" y="0"/>
                    <a:pt x="16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419"/>
                    <a:pt x="8" y="426"/>
                    <a:pt x="18" y="426"/>
                  </a:cubicBezTo>
                  <a:cubicBezTo>
                    <a:pt x="77" y="426"/>
                    <a:pt x="77" y="426"/>
                    <a:pt x="77" y="426"/>
                  </a:cubicBezTo>
                  <a:cubicBezTo>
                    <a:pt x="86" y="426"/>
                    <a:pt x="94" y="419"/>
                    <a:pt x="94" y="409"/>
                  </a:cubicBezTo>
                  <a:cubicBezTo>
                    <a:pt x="94" y="274"/>
                    <a:pt x="94" y="274"/>
                    <a:pt x="94" y="274"/>
                  </a:cubicBezTo>
                  <a:cubicBezTo>
                    <a:pt x="94" y="264"/>
                    <a:pt x="102" y="256"/>
                    <a:pt x="111" y="256"/>
                  </a:cubicBezTo>
                  <a:cubicBezTo>
                    <a:pt x="123" y="256"/>
                    <a:pt x="123" y="256"/>
                    <a:pt x="123" y="256"/>
                  </a:cubicBezTo>
                  <a:cubicBezTo>
                    <a:pt x="132" y="256"/>
                    <a:pt x="144" y="263"/>
                    <a:pt x="148" y="272"/>
                  </a:cubicBezTo>
                  <a:cubicBezTo>
                    <a:pt x="221" y="411"/>
                    <a:pt x="221" y="411"/>
                    <a:pt x="221" y="411"/>
                  </a:cubicBezTo>
                  <a:cubicBezTo>
                    <a:pt x="226" y="419"/>
                    <a:pt x="237" y="426"/>
                    <a:pt x="247" y="426"/>
                  </a:cubicBezTo>
                  <a:cubicBezTo>
                    <a:pt x="325" y="426"/>
                    <a:pt x="325" y="426"/>
                    <a:pt x="325" y="426"/>
                  </a:cubicBezTo>
                  <a:cubicBezTo>
                    <a:pt x="334" y="426"/>
                    <a:pt x="338" y="420"/>
                    <a:pt x="333" y="412"/>
                  </a:cubicBezTo>
                  <a:moveTo>
                    <a:pt x="111" y="177"/>
                  </a:moveTo>
                  <a:cubicBezTo>
                    <a:pt x="102" y="177"/>
                    <a:pt x="94" y="169"/>
                    <a:pt x="94" y="159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88"/>
                    <a:pt x="102" y="80"/>
                    <a:pt x="111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90" y="80"/>
                    <a:pt x="228" y="86"/>
                    <a:pt x="228" y="129"/>
                  </a:cubicBezTo>
                  <a:cubicBezTo>
                    <a:pt x="228" y="131"/>
                    <a:pt x="228" y="133"/>
                    <a:pt x="228" y="135"/>
                  </a:cubicBezTo>
                  <a:cubicBezTo>
                    <a:pt x="224" y="168"/>
                    <a:pt x="186" y="175"/>
                    <a:pt x="172" y="176"/>
                  </a:cubicBezTo>
                  <a:cubicBezTo>
                    <a:pt x="169" y="176"/>
                    <a:pt x="167" y="176"/>
                    <a:pt x="165" y="176"/>
                  </a:cubicBezTo>
                  <a:cubicBezTo>
                    <a:pt x="155" y="177"/>
                    <a:pt x="141" y="177"/>
                    <a:pt x="132" y="177"/>
                  </a:cubicBezTo>
                  <a:lnTo>
                    <a:pt x="111" y="177"/>
                  </a:lnTo>
                  <a:close/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38" name="Freeform 16"/>
            <p:cNvSpPr>
              <a:spLocks noChangeAspect="1"/>
            </p:cNvSpPr>
            <p:nvPr userDrawn="1"/>
          </p:nvSpPr>
          <p:spPr bwMode="auto">
            <a:xfrm>
              <a:off x="5330" y="181"/>
              <a:ext cx="233" cy="282"/>
            </a:xfrm>
            <a:custGeom>
              <a:avLst/>
              <a:gdLst>
                <a:gd name="T0" fmla="*/ 37 w 352"/>
                <a:gd name="T1" fmla="*/ 46 h 426"/>
                <a:gd name="T2" fmla="*/ 33 w 352"/>
                <a:gd name="T3" fmla="*/ 44 h 426"/>
                <a:gd name="T4" fmla="*/ 16 w 352"/>
                <a:gd name="T5" fmla="*/ 44 h 426"/>
                <a:gd name="T6" fmla="*/ 14 w 352"/>
                <a:gd name="T7" fmla="*/ 42 h 426"/>
                <a:gd name="T8" fmla="*/ 14 w 352"/>
                <a:gd name="T9" fmla="*/ 36 h 426"/>
                <a:gd name="T10" fmla="*/ 16 w 352"/>
                <a:gd name="T11" fmla="*/ 33 h 426"/>
                <a:gd name="T12" fmla="*/ 30 w 352"/>
                <a:gd name="T13" fmla="*/ 33 h 426"/>
                <a:gd name="T14" fmla="*/ 32 w 352"/>
                <a:gd name="T15" fmla="*/ 31 h 426"/>
                <a:gd name="T16" fmla="*/ 32 w 352"/>
                <a:gd name="T17" fmla="*/ 24 h 426"/>
                <a:gd name="T18" fmla="*/ 30 w 352"/>
                <a:gd name="T19" fmla="*/ 22 h 426"/>
                <a:gd name="T20" fmla="*/ 16 w 352"/>
                <a:gd name="T21" fmla="*/ 22 h 426"/>
                <a:gd name="T22" fmla="*/ 14 w 352"/>
                <a:gd name="T23" fmla="*/ 20 h 426"/>
                <a:gd name="T24" fmla="*/ 14 w 352"/>
                <a:gd name="T25" fmla="*/ 13 h 426"/>
                <a:gd name="T26" fmla="*/ 16 w 352"/>
                <a:gd name="T27" fmla="*/ 10 h 426"/>
                <a:gd name="T28" fmla="*/ 33 w 352"/>
                <a:gd name="T29" fmla="*/ 10 h 426"/>
                <a:gd name="T30" fmla="*/ 36 w 352"/>
                <a:gd name="T31" fmla="*/ 9 h 426"/>
                <a:gd name="T32" fmla="*/ 44 w 352"/>
                <a:gd name="T33" fmla="*/ 2 h 426"/>
                <a:gd name="T34" fmla="*/ 44 w 352"/>
                <a:gd name="T35" fmla="*/ 0 h 426"/>
                <a:gd name="T36" fmla="*/ 16 w 352"/>
                <a:gd name="T37" fmla="*/ 0 h 426"/>
                <a:gd name="T38" fmla="*/ 11 w 352"/>
                <a:gd name="T39" fmla="*/ 0 h 426"/>
                <a:gd name="T40" fmla="*/ 2 w 352"/>
                <a:gd name="T41" fmla="*/ 0 h 426"/>
                <a:gd name="T42" fmla="*/ 0 w 352"/>
                <a:gd name="T43" fmla="*/ 2 h 426"/>
                <a:gd name="T44" fmla="*/ 0 w 352"/>
                <a:gd name="T45" fmla="*/ 11 h 426"/>
                <a:gd name="T46" fmla="*/ 0 w 352"/>
                <a:gd name="T47" fmla="*/ 16 h 426"/>
                <a:gd name="T48" fmla="*/ 0 w 352"/>
                <a:gd name="T49" fmla="*/ 38 h 426"/>
                <a:gd name="T50" fmla="*/ 0 w 352"/>
                <a:gd name="T51" fmla="*/ 43 h 426"/>
                <a:gd name="T52" fmla="*/ 0 w 352"/>
                <a:gd name="T53" fmla="*/ 52 h 426"/>
                <a:gd name="T54" fmla="*/ 2 w 352"/>
                <a:gd name="T55" fmla="*/ 54 h 426"/>
                <a:gd name="T56" fmla="*/ 11 w 352"/>
                <a:gd name="T57" fmla="*/ 54 h 426"/>
                <a:gd name="T58" fmla="*/ 16 w 352"/>
                <a:gd name="T59" fmla="*/ 54 h 426"/>
                <a:gd name="T60" fmla="*/ 16 w 352"/>
                <a:gd name="T61" fmla="*/ 54 h 426"/>
                <a:gd name="T62" fmla="*/ 21 w 352"/>
                <a:gd name="T63" fmla="*/ 54 h 426"/>
                <a:gd name="T64" fmla="*/ 25 w 352"/>
                <a:gd name="T65" fmla="*/ 54 h 426"/>
                <a:gd name="T66" fmla="*/ 29 w 352"/>
                <a:gd name="T67" fmla="*/ 54 h 426"/>
                <a:gd name="T68" fmla="*/ 44 w 352"/>
                <a:gd name="T69" fmla="*/ 54 h 426"/>
                <a:gd name="T70" fmla="*/ 44 w 352"/>
                <a:gd name="T71" fmla="*/ 52 h 426"/>
                <a:gd name="T72" fmla="*/ 37 w 352"/>
                <a:gd name="T73" fmla="*/ 46 h 4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52" h="426">
                  <a:moveTo>
                    <a:pt x="290" y="359"/>
                  </a:moveTo>
                  <a:cubicBezTo>
                    <a:pt x="283" y="353"/>
                    <a:pt x="270" y="347"/>
                    <a:pt x="260" y="347"/>
                  </a:cubicBezTo>
                  <a:cubicBezTo>
                    <a:pt x="124" y="347"/>
                    <a:pt x="124" y="347"/>
                    <a:pt x="124" y="347"/>
                  </a:cubicBezTo>
                  <a:cubicBezTo>
                    <a:pt x="114" y="347"/>
                    <a:pt x="107" y="339"/>
                    <a:pt x="107" y="330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7" y="268"/>
                    <a:pt x="114" y="260"/>
                    <a:pt x="124" y="260"/>
                  </a:cubicBezTo>
                  <a:cubicBezTo>
                    <a:pt x="234" y="260"/>
                    <a:pt x="234" y="260"/>
                    <a:pt x="234" y="260"/>
                  </a:cubicBezTo>
                  <a:cubicBezTo>
                    <a:pt x="243" y="260"/>
                    <a:pt x="251" y="252"/>
                    <a:pt x="251" y="243"/>
                  </a:cubicBezTo>
                  <a:cubicBezTo>
                    <a:pt x="251" y="191"/>
                    <a:pt x="251" y="191"/>
                    <a:pt x="251" y="191"/>
                  </a:cubicBezTo>
                  <a:cubicBezTo>
                    <a:pt x="251" y="181"/>
                    <a:pt x="243" y="174"/>
                    <a:pt x="23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14" y="174"/>
                    <a:pt x="107" y="166"/>
                    <a:pt x="107" y="156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88"/>
                    <a:pt x="114" y="80"/>
                    <a:pt x="124" y="80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9" y="80"/>
                    <a:pt x="283" y="74"/>
                    <a:pt x="289" y="68"/>
                  </a:cubicBezTo>
                  <a:cubicBezTo>
                    <a:pt x="346" y="13"/>
                    <a:pt x="346" y="13"/>
                    <a:pt x="346" y="13"/>
                  </a:cubicBezTo>
                  <a:cubicBezTo>
                    <a:pt x="352" y="6"/>
                    <a:pt x="350" y="0"/>
                    <a:pt x="341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419"/>
                    <a:pt x="8" y="426"/>
                    <a:pt x="17" y="426"/>
                  </a:cubicBezTo>
                  <a:cubicBezTo>
                    <a:pt x="89" y="426"/>
                    <a:pt x="89" y="426"/>
                    <a:pt x="89" y="426"/>
                  </a:cubicBezTo>
                  <a:cubicBezTo>
                    <a:pt x="124" y="426"/>
                    <a:pt x="124" y="426"/>
                    <a:pt x="124" y="426"/>
                  </a:cubicBezTo>
                  <a:cubicBezTo>
                    <a:pt x="126" y="426"/>
                    <a:pt x="126" y="426"/>
                    <a:pt x="126" y="426"/>
                  </a:cubicBezTo>
                  <a:cubicBezTo>
                    <a:pt x="161" y="426"/>
                    <a:pt x="161" y="426"/>
                    <a:pt x="161" y="426"/>
                  </a:cubicBezTo>
                  <a:cubicBezTo>
                    <a:pt x="196" y="426"/>
                    <a:pt x="196" y="426"/>
                    <a:pt x="196" y="426"/>
                  </a:cubicBezTo>
                  <a:cubicBezTo>
                    <a:pt x="230" y="426"/>
                    <a:pt x="230" y="426"/>
                    <a:pt x="230" y="426"/>
                  </a:cubicBezTo>
                  <a:cubicBezTo>
                    <a:pt x="341" y="426"/>
                    <a:pt x="341" y="426"/>
                    <a:pt x="341" y="426"/>
                  </a:cubicBezTo>
                  <a:cubicBezTo>
                    <a:pt x="350" y="426"/>
                    <a:pt x="352" y="421"/>
                    <a:pt x="346" y="414"/>
                  </a:cubicBezTo>
                  <a:lnTo>
                    <a:pt x="290" y="359"/>
                  </a:lnTo>
                  <a:close/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39" name="Freeform 17"/>
            <p:cNvSpPr>
              <a:spLocks noChangeAspect="1"/>
            </p:cNvSpPr>
            <p:nvPr userDrawn="1"/>
          </p:nvSpPr>
          <p:spPr bwMode="auto">
            <a:xfrm>
              <a:off x="4960" y="296"/>
              <a:ext cx="135" cy="71"/>
            </a:xfrm>
            <a:custGeom>
              <a:avLst/>
              <a:gdLst>
                <a:gd name="T0" fmla="*/ 25 w 204"/>
                <a:gd name="T1" fmla="*/ 1 h 107"/>
                <a:gd name="T2" fmla="*/ 24 w 204"/>
                <a:gd name="T3" fmla="*/ 0 h 107"/>
                <a:gd name="T4" fmla="*/ 15 w 204"/>
                <a:gd name="T5" fmla="*/ 0 h 107"/>
                <a:gd name="T6" fmla="*/ 11 w 204"/>
                <a:gd name="T7" fmla="*/ 1 h 107"/>
                <a:gd name="T8" fmla="*/ 1 w 204"/>
                <a:gd name="T9" fmla="*/ 13 h 107"/>
                <a:gd name="T10" fmla="*/ 1 w 204"/>
                <a:gd name="T11" fmla="*/ 14 h 107"/>
                <a:gd name="T12" fmla="*/ 11 w 204"/>
                <a:gd name="T13" fmla="*/ 14 h 107"/>
                <a:gd name="T14" fmla="*/ 15 w 204"/>
                <a:gd name="T15" fmla="*/ 13 h 107"/>
                <a:gd name="T16" fmla="*/ 25 w 204"/>
                <a:gd name="T17" fmla="*/ 1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" h="107">
                  <a:moveTo>
                    <a:pt x="197" y="12"/>
                  </a:moveTo>
                  <a:cubicBezTo>
                    <a:pt x="204" y="5"/>
                    <a:pt x="202" y="0"/>
                    <a:pt x="19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0" y="0"/>
                    <a:pt x="97" y="5"/>
                    <a:pt x="90" y="12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0" y="102"/>
                    <a:pt x="2" y="107"/>
                    <a:pt x="12" y="107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94" y="107"/>
                    <a:pt x="108" y="102"/>
                    <a:pt x="114" y="95"/>
                  </a:cubicBezTo>
                  <a:lnTo>
                    <a:pt x="197" y="12"/>
                  </a:lnTo>
                  <a:close/>
                </a:path>
              </a:pathLst>
            </a:custGeom>
            <a:solidFill>
              <a:srgbClr val="E2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40" name="Freeform 18"/>
            <p:cNvSpPr>
              <a:spLocks noChangeAspect="1"/>
            </p:cNvSpPr>
            <p:nvPr userDrawn="1"/>
          </p:nvSpPr>
          <p:spPr bwMode="auto">
            <a:xfrm>
              <a:off x="4862" y="296"/>
              <a:ext cx="136" cy="71"/>
            </a:xfrm>
            <a:custGeom>
              <a:avLst/>
              <a:gdLst>
                <a:gd name="T0" fmla="*/ 26 w 204"/>
                <a:gd name="T1" fmla="*/ 1 h 107"/>
                <a:gd name="T2" fmla="*/ 25 w 204"/>
                <a:gd name="T3" fmla="*/ 0 h 107"/>
                <a:gd name="T4" fmla="*/ 15 w 204"/>
                <a:gd name="T5" fmla="*/ 0 h 107"/>
                <a:gd name="T6" fmla="*/ 11 w 204"/>
                <a:gd name="T7" fmla="*/ 1 h 107"/>
                <a:gd name="T8" fmla="*/ 1 w 204"/>
                <a:gd name="T9" fmla="*/ 13 h 107"/>
                <a:gd name="T10" fmla="*/ 1 w 204"/>
                <a:gd name="T11" fmla="*/ 14 h 107"/>
                <a:gd name="T12" fmla="*/ 11 w 204"/>
                <a:gd name="T13" fmla="*/ 14 h 107"/>
                <a:gd name="T14" fmla="*/ 15 w 204"/>
                <a:gd name="T15" fmla="*/ 13 h 107"/>
                <a:gd name="T16" fmla="*/ 26 w 204"/>
                <a:gd name="T17" fmla="*/ 1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" h="107">
                  <a:moveTo>
                    <a:pt x="197" y="12"/>
                  </a:moveTo>
                  <a:cubicBezTo>
                    <a:pt x="204" y="5"/>
                    <a:pt x="202" y="0"/>
                    <a:pt x="192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0" y="0"/>
                    <a:pt x="96" y="5"/>
                    <a:pt x="89" y="1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0" y="102"/>
                    <a:pt x="2" y="107"/>
                    <a:pt x="11" y="107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94" y="107"/>
                    <a:pt x="107" y="102"/>
                    <a:pt x="114" y="95"/>
                  </a:cubicBezTo>
                  <a:lnTo>
                    <a:pt x="197" y="12"/>
                  </a:lnTo>
                  <a:close/>
                </a:path>
              </a:pathLst>
            </a:custGeom>
            <a:solidFill>
              <a:srgbClr val="E2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41" name="Freeform 19"/>
            <p:cNvSpPr>
              <a:spLocks noChangeAspect="1" noEditPoints="1"/>
            </p:cNvSpPr>
            <p:nvPr userDrawn="1"/>
          </p:nvSpPr>
          <p:spPr bwMode="auto">
            <a:xfrm>
              <a:off x="4964" y="535"/>
              <a:ext cx="598" cy="82"/>
            </a:xfrm>
            <a:custGeom>
              <a:avLst/>
              <a:gdLst>
                <a:gd name="T0" fmla="*/ 109 w 903"/>
                <a:gd name="T1" fmla="*/ 3 h 124"/>
                <a:gd name="T2" fmla="*/ 112 w 903"/>
                <a:gd name="T3" fmla="*/ 3 h 124"/>
                <a:gd name="T4" fmla="*/ 105 w 903"/>
                <a:gd name="T5" fmla="*/ 1 h 124"/>
                <a:gd name="T6" fmla="*/ 99 w 903"/>
                <a:gd name="T7" fmla="*/ 9 h 124"/>
                <a:gd name="T8" fmla="*/ 99 w 903"/>
                <a:gd name="T9" fmla="*/ 7 h 124"/>
                <a:gd name="T10" fmla="*/ 105 w 903"/>
                <a:gd name="T11" fmla="*/ 1 h 124"/>
                <a:gd name="T12" fmla="*/ 89 w 903"/>
                <a:gd name="T13" fmla="*/ 3 h 124"/>
                <a:gd name="T14" fmla="*/ 88 w 903"/>
                <a:gd name="T15" fmla="*/ 10 h 124"/>
                <a:gd name="T16" fmla="*/ 86 w 903"/>
                <a:gd name="T17" fmla="*/ 15 h 124"/>
                <a:gd name="T18" fmla="*/ 92 w 903"/>
                <a:gd name="T19" fmla="*/ 15 h 124"/>
                <a:gd name="T20" fmla="*/ 87 w 903"/>
                <a:gd name="T21" fmla="*/ 1 h 124"/>
                <a:gd name="T22" fmla="*/ 76 w 903"/>
                <a:gd name="T23" fmla="*/ 15 h 124"/>
                <a:gd name="T24" fmla="*/ 79 w 903"/>
                <a:gd name="T25" fmla="*/ 15 h 124"/>
                <a:gd name="T26" fmla="*/ 79 w 903"/>
                <a:gd name="T27" fmla="*/ 1 h 124"/>
                <a:gd name="T28" fmla="*/ 76 w 903"/>
                <a:gd name="T29" fmla="*/ 1 h 124"/>
                <a:gd name="T30" fmla="*/ 71 w 903"/>
                <a:gd name="T31" fmla="*/ 6 h 124"/>
                <a:gd name="T32" fmla="*/ 66 w 903"/>
                <a:gd name="T33" fmla="*/ 16 h 124"/>
                <a:gd name="T34" fmla="*/ 66 w 903"/>
                <a:gd name="T35" fmla="*/ 13 h 124"/>
                <a:gd name="T36" fmla="*/ 68 w 903"/>
                <a:gd name="T37" fmla="*/ 6 h 124"/>
                <a:gd name="T38" fmla="*/ 50 w 903"/>
                <a:gd name="T39" fmla="*/ 11 h 124"/>
                <a:gd name="T40" fmla="*/ 57 w 903"/>
                <a:gd name="T41" fmla="*/ 7 h 124"/>
                <a:gd name="T42" fmla="*/ 55 w 903"/>
                <a:gd name="T43" fmla="*/ 2 h 124"/>
                <a:gd name="T44" fmla="*/ 60 w 903"/>
                <a:gd name="T45" fmla="*/ 4 h 124"/>
                <a:gd name="T46" fmla="*/ 54 w 903"/>
                <a:gd name="T47" fmla="*/ 9 h 124"/>
                <a:gd name="T48" fmla="*/ 53 w 903"/>
                <a:gd name="T49" fmla="*/ 11 h 124"/>
                <a:gd name="T50" fmla="*/ 39 w 903"/>
                <a:gd name="T51" fmla="*/ 1 h 124"/>
                <a:gd name="T52" fmla="*/ 42 w 903"/>
                <a:gd name="T53" fmla="*/ 11 h 124"/>
                <a:gd name="T54" fmla="*/ 50 w 903"/>
                <a:gd name="T55" fmla="*/ 15 h 124"/>
                <a:gd name="T56" fmla="*/ 46 w 903"/>
                <a:gd name="T57" fmla="*/ 1 h 124"/>
                <a:gd name="T58" fmla="*/ 42 w 903"/>
                <a:gd name="T59" fmla="*/ 1 h 124"/>
                <a:gd name="T60" fmla="*/ 30 w 903"/>
                <a:gd name="T61" fmla="*/ 15 h 124"/>
                <a:gd name="T62" fmla="*/ 34 w 903"/>
                <a:gd name="T63" fmla="*/ 11 h 124"/>
                <a:gd name="T64" fmla="*/ 37 w 903"/>
                <a:gd name="T65" fmla="*/ 15 h 124"/>
                <a:gd name="T66" fmla="*/ 34 w 903"/>
                <a:gd name="T67" fmla="*/ 9 h 124"/>
                <a:gd name="T68" fmla="*/ 33 w 903"/>
                <a:gd name="T69" fmla="*/ 1 h 124"/>
                <a:gd name="T70" fmla="*/ 30 w 903"/>
                <a:gd name="T71" fmla="*/ 3 h 124"/>
                <a:gd name="T72" fmla="*/ 32 w 903"/>
                <a:gd name="T73" fmla="*/ 7 h 124"/>
                <a:gd name="T74" fmla="*/ 17 w 903"/>
                <a:gd name="T75" fmla="*/ 1 h 124"/>
                <a:gd name="T76" fmla="*/ 26 w 903"/>
                <a:gd name="T77" fmla="*/ 13 h 124"/>
                <a:gd name="T78" fmla="*/ 25 w 903"/>
                <a:gd name="T79" fmla="*/ 9 h 124"/>
                <a:gd name="T80" fmla="*/ 20 w 903"/>
                <a:gd name="T81" fmla="*/ 3 h 124"/>
                <a:gd name="T82" fmla="*/ 17 w 903"/>
                <a:gd name="T83" fmla="*/ 1 h 124"/>
                <a:gd name="T84" fmla="*/ 8 w 903"/>
                <a:gd name="T85" fmla="*/ 5 h 124"/>
                <a:gd name="T86" fmla="*/ 13 w 903"/>
                <a:gd name="T87" fmla="*/ 15 h 124"/>
                <a:gd name="T88" fmla="*/ 11 w 903"/>
                <a:gd name="T89" fmla="*/ 11 h 124"/>
                <a:gd name="T90" fmla="*/ 7 w 903"/>
                <a:gd name="T91" fmla="*/ 1 h 124"/>
                <a:gd name="T92" fmla="*/ 3 w 903"/>
                <a:gd name="T93" fmla="*/ 1 h 1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03" h="124">
                  <a:moveTo>
                    <a:pt x="827" y="3"/>
                  </a:moveTo>
                  <a:cubicBezTo>
                    <a:pt x="827" y="22"/>
                    <a:pt x="827" y="22"/>
                    <a:pt x="827" y="22"/>
                  </a:cubicBezTo>
                  <a:cubicBezTo>
                    <a:pt x="853" y="22"/>
                    <a:pt x="853" y="22"/>
                    <a:pt x="853" y="22"/>
                  </a:cubicBezTo>
                  <a:cubicBezTo>
                    <a:pt x="853" y="121"/>
                    <a:pt x="853" y="121"/>
                    <a:pt x="853" y="121"/>
                  </a:cubicBezTo>
                  <a:cubicBezTo>
                    <a:pt x="877" y="121"/>
                    <a:pt x="877" y="121"/>
                    <a:pt x="877" y="121"/>
                  </a:cubicBezTo>
                  <a:cubicBezTo>
                    <a:pt x="877" y="22"/>
                    <a:pt x="877" y="22"/>
                    <a:pt x="877" y="22"/>
                  </a:cubicBezTo>
                  <a:cubicBezTo>
                    <a:pt x="903" y="22"/>
                    <a:pt x="903" y="22"/>
                    <a:pt x="903" y="22"/>
                  </a:cubicBezTo>
                  <a:cubicBezTo>
                    <a:pt x="903" y="3"/>
                    <a:pt x="903" y="3"/>
                    <a:pt x="903" y="3"/>
                  </a:cubicBezTo>
                  <a:lnTo>
                    <a:pt x="827" y="3"/>
                  </a:lnTo>
                  <a:close/>
                  <a:moveTo>
                    <a:pt x="756" y="121"/>
                  </a:moveTo>
                  <a:cubicBezTo>
                    <a:pt x="780" y="121"/>
                    <a:pt x="780" y="121"/>
                    <a:pt x="780" y="121"/>
                  </a:cubicBezTo>
                  <a:cubicBezTo>
                    <a:pt x="780" y="70"/>
                    <a:pt x="780" y="70"/>
                    <a:pt x="780" y="70"/>
                  </a:cubicBezTo>
                  <a:cubicBezTo>
                    <a:pt x="820" y="70"/>
                    <a:pt x="820" y="70"/>
                    <a:pt x="820" y="70"/>
                  </a:cubicBezTo>
                  <a:cubicBezTo>
                    <a:pt x="820" y="50"/>
                    <a:pt x="820" y="50"/>
                    <a:pt x="820" y="50"/>
                  </a:cubicBezTo>
                  <a:cubicBezTo>
                    <a:pt x="780" y="50"/>
                    <a:pt x="780" y="50"/>
                    <a:pt x="780" y="50"/>
                  </a:cubicBezTo>
                  <a:cubicBezTo>
                    <a:pt x="780" y="22"/>
                    <a:pt x="780" y="22"/>
                    <a:pt x="780" y="22"/>
                  </a:cubicBezTo>
                  <a:cubicBezTo>
                    <a:pt x="822" y="22"/>
                    <a:pt x="822" y="22"/>
                    <a:pt x="822" y="22"/>
                  </a:cubicBezTo>
                  <a:cubicBezTo>
                    <a:pt x="822" y="3"/>
                    <a:pt x="822" y="3"/>
                    <a:pt x="822" y="3"/>
                  </a:cubicBezTo>
                  <a:cubicBezTo>
                    <a:pt x="756" y="3"/>
                    <a:pt x="756" y="3"/>
                    <a:pt x="756" y="3"/>
                  </a:cubicBezTo>
                  <a:lnTo>
                    <a:pt x="756" y="121"/>
                  </a:lnTo>
                  <a:close/>
                  <a:moveTo>
                    <a:pt x="701" y="23"/>
                  </a:moveTo>
                  <a:cubicBezTo>
                    <a:pt x="702" y="23"/>
                    <a:pt x="702" y="23"/>
                    <a:pt x="702" y="23"/>
                  </a:cubicBezTo>
                  <a:cubicBezTo>
                    <a:pt x="713" y="77"/>
                    <a:pt x="713" y="77"/>
                    <a:pt x="713" y="77"/>
                  </a:cubicBezTo>
                  <a:cubicBezTo>
                    <a:pt x="690" y="77"/>
                    <a:pt x="690" y="77"/>
                    <a:pt x="690" y="77"/>
                  </a:cubicBezTo>
                  <a:lnTo>
                    <a:pt x="701" y="23"/>
                  </a:lnTo>
                  <a:close/>
                  <a:moveTo>
                    <a:pt x="655" y="121"/>
                  </a:moveTo>
                  <a:cubicBezTo>
                    <a:pt x="680" y="121"/>
                    <a:pt x="680" y="121"/>
                    <a:pt x="680" y="121"/>
                  </a:cubicBezTo>
                  <a:cubicBezTo>
                    <a:pt x="686" y="96"/>
                    <a:pt x="686" y="96"/>
                    <a:pt x="686" y="96"/>
                  </a:cubicBezTo>
                  <a:cubicBezTo>
                    <a:pt x="717" y="96"/>
                    <a:pt x="717" y="96"/>
                    <a:pt x="717" y="96"/>
                  </a:cubicBezTo>
                  <a:cubicBezTo>
                    <a:pt x="723" y="121"/>
                    <a:pt x="723" y="121"/>
                    <a:pt x="723" y="121"/>
                  </a:cubicBezTo>
                  <a:cubicBezTo>
                    <a:pt x="748" y="121"/>
                    <a:pt x="748" y="121"/>
                    <a:pt x="748" y="121"/>
                  </a:cubicBezTo>
                  <a:cubicBezTo>
                    <a:pt x="716" y="3"/>
                    <a:pt x="716" y="3"/>
                    <a:pt x="716" y="3"/>
                  </a:cubicBezTo>
                  <a:cubicBezTo>
                    <a:pt x="687" y="3"/>
                    <a:pt x="687" y="3"/>
                    <a:pt x="687" y="3"/>
                  </a:cubicBezTo>
                  <a:lnTo>
                    <a:pt x="655" y="121"/>
                  </a:lnTo>
                  <a:close/>
                  <a:moveTo>
                    <a:pt x="571" y="121"/>
                  </a:moveTo>
                  <a:cubicBezTo>
                    <a:pt x="595" y="121"/>
                    <a:pt x="595" y="121"/>
                    <a:pt x="595" y="121"/>
                  </a:cubicBezTo>
                  <a:cubicBezTo>
                    <a:pt x="595" y="69"/>
                    <a:pt x="595" y="69"/>
                    <a:pt x="595" y="69"/>
                  </a:cubicBezTo>
                  <a:cubicBezTo>
                    <a:pt x="623" y="69"/>
                    <a:pt x="623" y="69"/>
                    <a:pt x="623" y="69"/>
                  </a:cubicBezTo>
                  <a:cubicBezTo>
                    <a:pt x="623" y="121"/>
                    <a:pt x="623" y="121"/>
                    <a:pt x="623" y="121"/>
                  </a:cubicBezTo>
                  <a:cubicBezTo>
                    <a:pt x="647" y="121"/>
                    <a:pt x="647" y="121"/>
                    <a:pt x="647" y="121"/>
                  </a:cubicBezTo>
                  <a:cubicBezTo>
                    <a:pt x="647" y="3"/>
                    <a:pt x="647" y="3"/>
                    <a:pt x="647" y="3"/>
                  </a:cubicBezTo>
                  <a:cubicBezTo>
                    <a:pt x="623" y="3"/>
                    <a:pt x="623" y="3"/>
                    <a:pt x="623" y="3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595" y="48"/>
                    <a:pt x="595" y="48"/>
                    <a:pt x="595" y="48"/>
                  </a:cubicBezTo>
                  <a:cubicBezTo>
                    <a:pt x="595" y="3"/>
                    <a:pt x="595" y="3"/>
                    <a:pt x="595" y="3"/>
                  </a:cubicBezTo>
                  <a:cubicBezTo>
                    <a:pt x="571" y="3"/>
                    <a:pt x="571" y="3"/>
                    <a:pt x="571" y="3"/>
                  </a:cubicBezTo>
                  <a:lnTo>
                    <a:pt x="571" y="121"/>
                  </a:lnTo>
                  <a:close/>
                  <a:moveTo>
                    <a:pt x="556" y="43"/>
                  </a:moveTo>
                  <a:cubicBezTo>
                    <a:pt x="556" y="25"/>
                    <a:pt x="554" y="0"/>
                    <a:pt x="520" y="0"/>
                  </a:cubicBezTo>
                  <a:cubicBezTo>
                    <a:pt x="484" y="0"/>
                    <a:pt x="479" y="26"/>
                    <a:pt x="479" y="62"/>
                  </a:cubicBezTo>
                  <a:cubicBezTo>
                    <a:pt x="479" y="98"/>
                    <a:pt x="484" y="124"/>
                    <a:pt x="520" y="124"/>
                  </a:cubicBezTo>
                  <a:cubicBezTo>
                    <a:pt x="551" y="124"/>
                    <a:pt x="557" y="102"/>
                    <a:pt x="557" y="76"/>
                  </a:cubicBezTo>
                  <a:cubicBezTo>
                    <a:pt x="534" y="76"/>
                    <a:pt x="534" y="76"/>
                    <a:pt x="534" y="76"/>
                  </a:cubicBezTo>
                  <a:cubicBezTo>
                    <a:pt x="534" y="102"/>
                    <a:pt x="527" y="106"/>
                    <a:pt x="519" y="106"/>
                  </a:cubicBezTo>
                  <a:cubicBezTo>
                    <a:pt x="508" y="106"/>
                    <a:pt x="503" y="100"/>
                    <a:pt x="503" y="64"/>
                  </a:cubicBezTo>
                  <a:cubicBezTo>
                    <a:pt x="503" y="30"/>
                    <a:pt x="506" y="18"/>
                    <a:pt x="518" y="18"/>
                  </a:cubicBezTo>
                  <a:cubicBezTo>
                    <a:pt x="529" y="18"/>
                    <a:pt x="533" y="25"/>
                    <a:pt x="533" y="43"/>
                  </a:cubicBezTo>
                  <a:lnTo>
                    <a:pt x="556" y="43"/>
                  </a:lnTo>
                  <a:close/>
                  <a:moveTo>
                    <a:pt x="391" y="84"/>
                  </a:moveTo>
                  <a:cubicBezTo>
                    <a:pt x="391" y="89"/>
                    <a:pt x="391" y="89"/>
                    <a:pt x="391" y="89"/>
                  </a:cubicBezTo>
                  <a:cubicBezTo>
                    <a:pt x="391" y="111"/>
                    <a:pt x="401" y="124"/>
                    <a:pt x="429" y="124"/>
                  </a:cubicBezTo>
                  <a:cubicBezTo>
                    <a:pt x="455" y="124"/>
                    <a:pt x="470" y="112"/>
                    <a:pt x="470" y="87"/>
                  </a:cubicBezTo>
                  <a:cubicBezTo>
                    <a:pt x="470" y="73"/>
                    <a:pt x="465" y="64"/>
                    <a:pt x="447" y="56"/>
                  </a:cubicBezTo>
                  <a:cubicBezTo>
                    <a:pt x="429" y="48"/>
                    <a:pt x="429" y="48"/>
                    <a:pt x="429" y="48"/>
                  </a:cubicBezTo>
                  <a:cubicBezTo>
                    <a:pt x="419" y="44"/>
                    <a:pt x="416" y="39"/>
                    <a:pt x="416" y="32"/>
                  </a:cubicBezTo>
                  <a:cubicBezTo>
                    <a:pt x="416" y="25"/>
                    <a:pt x="419" y="18"/>
                    <a:pt x="430" y="18"/>
                  </a:cubicBezTo>
                  <a:cubicBezTo>
                    <a:pt x="439" y="18"/>
                    <a:pt x="443" y="24"/>
                    <a:pt x="443" y="36"/>
                  </a:cubicBezTo>
                  <a:cubicBezTo>
                    <a:pt x="466" y="36"/>
                    <a:pt x="466" y="36"/>
                    <a:pt x="466" y="36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9"/>
                    <a:pt x="451" y="0"/>
                    <a:pt x="429" y="0"/>
                  </a:cubicBezTo>
                  <a:cubicBezTo>
                    <a:pt x="407" y="0"/>
                    <a:pt x="392" y="12"/>
                    <a:pt x="392" y="35"/>
                  </a:cubicBezTo>
                  <a:cubicBezTo>
                    <a:pt x="392" y="55"/>
                    <a:pt x="402" y="64"/>
                    <a:pt x="424" y="71"/>
                  </a:cubicBezTo>
                  <a:cubicBezTo>
                    <a:pt x="439" y="77"/>
                    <a:pt x="445" y="81"/>
                    <a:pt x="445" y="91"/>
                  </a:cubicBezTo>
                  <a:cubicBezTo>
                    <a:pt x="445" y="101"/>
                    <a:pt x="438" y="106"/>
                    <a:pt x="431" y="106"/>
                  </a:cubicBezTo>
                  <a:cubicBezTo>
                    <a:pt x="418" y="106"/>
                    <a:pt x="415" y="99"/>
                    <a:pt x="415" y="88"/>
                  </a:cubicBezTo>
                  <a:cubicBezTo>
                    <a:pt x="415" y="84"/>
                    <a:pt x="415" y="84"/>
                    <a:pt x="415" y="84"/>
                  </a:cubicBezTo>
                  <a:lnTo>
                    <a:pt x="391" y="84"/>
                  </a:lnTo>
                  <a:close/>
                  <a:moveTo>
                    <a:pt x="306" y="3"/>
                  </a:moveTo>
                  <a:cubicBezTo>
                    <a:pt x="306" y="121"/>
                    <a:pt x="306" y="121"/>
                    <a:pt x="306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0" y="86"/>
                    <a:pt x="330" y="86"/>
                    <a:pt x="330" y="86"/>
                  </a:cubicBezTo>
                  <a:cubicBezTo>
                    <a:pt x="339" y="73"/>
                    <a:pt x="339" y="73"/>
                    <a:pt x="339" y="73"/>
                  </a:cubicBezTo>
                  <a:cubicBezTo>
                    <a:pt x="363" y="121"/>
                    <a:pt x="363" y="121"/>
                    <a:pt x="363" y="121"/>
                  </a:cubicBezTo>
                  <a:cubicBezTo>
                    <a:pt x="390" y="121"/>
                    <a:pt x="390" y="121"/>
                    <a:pt x="390" y="121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87" y="3"/>
                    <a:pt x="387" y="3"/>
                    <a:pt x="387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3"/>
                    <a:pt x="330" y="3"/>
                    <a:pt x="330" y="3"/>
                  </a:cubicBezTo>
                  <a:lnTo>
                    <a:pt x="306" y="3"/>
                  </a:lnTo>
                  <a:close/>
                  <a:moveTo>
                    <a:pt x="214" y="121"/>
                  </a:moveTo>
                  <a:cubicBezTo>
                    <a:pt x="238" y="121"/>
                    <a:pt x="238" y="121"/>
                    <a:pt x="238" y="12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60" y="71"/>
                    <a:pt x="264" y="77"/>
                    <a:pt x="265" y="86"/>
                  </a:cubicBezTo>
                  <a:cubicBezTo>
                    <a:pt x="265" y="109"/>
                    <a:pt x="265" y="109"/>
                    <a:pt x="265" y="109"/>
                  </a:cubicBezTo>
                  <a:cubicBezTo>
                    <a:pt x="265" y="114"/>
                    <a:pt x="266" y="118"/>
                    <a:pt x="268" y="121"/>
                  </a:cubicBezTo>
                  <a:cubicBezTo>
                    <a:pt x="294" y="121"/>
                    <a:pt x="294" y="121"/>
                    <a:pt x="294" y="121"/>
                  </a:cubicBezTo>
                  <a:cubicBezTo>
                    <a:pt x="294" y="120"/>
                    <a:pt x="294" y="120"/>
                    <a:pt x="294" y="120"/>
                  </a:cubicBezTo>
                  <a:cubicBezTo>
                    <a:pt x="290" y="118"/>
                    <a:pt x="289" y="112"/>
                    <a:pt x="289" y="99"/>
                  </a:cubicBezTo>
                  <a:cubicBezTo>
                    <a:pt x="288" y="74"/>
                    <a:pt x="286" y="65"/>
                    <a:pt x="270" y="63"/>
                  </a:cubicBezTo>
                  <a:cubicBezTo>
                    <a:pt x="270" y="62"/>
                    <a:pt x="270" y="62"/>
                    <a:pt x="270" y="62"/>
                  </a:cubicBezTo>
                  <a:cubicBezTo>
                    <a:pt x="283" y="60"/>
                    <a:pt x="289" y="49"/>
                    <a:pt x="289" y="33"/>
                  </a:cubicBezTo>
                  <a:cubicBezTo>
                    <a:pt x="289" y="13"/>
                    <a:pt x="278" y="3"/>
                    <a:pt x="258" y="3"/>
                  </a:cubicBezTo>
                  <a:cubicBezTo>
                    <a:pt x="214" y="3"/>
                    <a:pt x="214" y="3"/>
                    <a:pt x="214" y="3"/>
                  </a:cubicBezTo>
                  <a:lnTo>
                    <a:pt x="214" y="121"/>
                  </a:lnTo>
                  <a:close/>
                  <a:moveTo>
                    <a:pt x="238" y="20"/>
                  </a:moveTo>
                  <a:cubicBezTo>
                    <a:pt x="249" y="20"/>
                    <a:pt x="249" y="20"/>
                    <a:pt x="249" y="20"/>
                  </a:cubicBezTo>
                  <a:cubicBezTo>
                    <a:pt x="260" y="20"/>
                    <a:pt x="266" y="26"/>
                    <a:pt x="266" y="37"/>
                  </a:cubicBezTo>
                  <a:cubicBezTo>
                    <a:pt x="266" y="50"/>
                    <a:pt x="259" y="55"/>
                    <a:pt x="248" y="55"/>
                  </a:cubicBezTo>
                  <a:cubicBezTo>
                    <a:pt x="238" y="55"/>
                    <a:pt x="238" y="55"/>
                    <a:pt x="238" y="55"/>
                  </a:cubicBezTo>
                  <a:lnTo>
                    <a:pt x="238" y="20"/>
                  </a:lnTo>
                  <a:close/>
                  <a:moveTo>
                    <a:pt x="134" y="3"/>
                  </a:moveTo>
                  <a:cubicBezTo>
                    <a:pt x="134" y="121"/>
                    <a:pt x="134" y="121"/>
                    <a:pt x="134" y="121"/>
                  </a:cubicBezTo>
                  <a:cubicBezTo>
                    <a:pt x="202" y="121"/>
                    <a:pt x="202" y="121"/>
                    <a:pt x="202" y="121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97" y="70"/>
                    <a:pt x="197" y="70"/>
                    <a:pt x="197" y="70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58" y="50"/>
                    <a:pt x="158" y="50"/>
                    <a:pt x="158" y="50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3"/>
                    <a:pt x="200" y="3"/>
                    <a:pt x="200" y="3"/>
                  </a:cubicBezTo>
                  <a:lnTo>
                    <a:pt x="134" y="3"/>
                  </a:lnTo>
                  <a:close/>
                  <a:moveTo>
                    <a:pt x="22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2" y="121"/>
                  </a:lnTo>
                  <a:close/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42" name="Freeform 20"/>
            <p:cNvSpPr>
              <a:spLocks noChangeAspect="1" noEditPoints="1"/>
            </p:cNvSpPr>
            <p:nvPr userDrawn="1"/>
          </p:nvSpPr>
          <p:spPr bwMode="auto">
            <a:xfrm>
              <a:off x="4854" y="535"/>
              <a:ext cx="106" cy="82"/>
            </a:xfrm>
            <a:custGeom>
              <a:avLst/>
              <a:gdLst>
                <a:gd name="T0" fmla="*/ 11 w 161"/>
                <a:gd name="T1" fmla="*/ 1 h 124"/>
                <a:gd name="T2" fmla="*/ 11 w 161"/>
                <a:gd name="T3" fmla="*/ 15 h 124"/>
                <a:gd name="T4" fmla="*/ 20 w 161"/>
                <a:gd name="T5" fmla="*/ 15 h 124"/>
                <a:gd name="T6" fmla="*/ 20 w 161"/>
                <a:gd name="T7" fmla="*/ 13 h 124"/>
                <a:gd name="T8" fmla="*/ 14 w 161"/>
                <a:gd name="T9" fmla="*/ 13 h 124"/>
                <a:gd name="T10" fmla="*/ 14 w 161"/>
                <a:gd name="T11" fmla="*/ 9 h 124"/>
                <a:gd name="T12" fmla="*/ 20 w 161"/>
                <a:gd name="T13" fmla="*/ 9 h 124"/>
                <a:gd name="T14" fmla="*/ 20 w 161"/>
                <a:gd name="T15" fmla="*/ 7 h 124"/>
                <a:gd name="T16" fmla="*/ 14 w 161"/>
                <a:gd name="T17" fmla="*/ 7 h 124"/>
                <a:gd name="T18" fmla="*/ 14 w 161"/>
                <a:gd name="T19" fmla="*/ 3 h 124"/>
                <a:gd name="T20" fmla="*/ 20 w 161"/>
                <a:gd name="T21" fmla="*/ 3 h 124"/>
                <a:gd name="T22" fmla="*/ 20 w 161"/>
                <a:gd name="T23" fmla="*/ 1 h 124"/>
                <a:gd name="T24" fmla="*/ 11 w 161"/>
                <a:gd name="T25" fmla="*/ 1 h 124"/>
                <a:gd name="T26" fmla="*/ 9 w 161"/>
                <a:gd name="T27" fmla="*/ 5 h 124"/>
                <a:gd name="T28" fmla="*/ 5 w 161"/>
                <a:gd name="T29" fmla="*/ 0 h 124"/>
                <a:gd name="T30" fmla="*/ 0 w 161"/>
                <a:gd name="T31" fmla="*/ 7 h 124"/>
                <a:gd name="T32" fmla="*/ 5 w 161"/>
                <a:gd name="T33" fmla="*/ 16 h 124"/>
                <a:gd name="T34" fmla="*/ 7 w 161"/>
                <a:gd name="T35" fmla="*/ 14 h 124"/>
                <a:gd name="T36" fmla="*/ 7 w 161"/>
                <a:gd name="T37" fmla="*/ 14 h 124"/>
                <a:gd name="T38" fmla="*/ 7 w 161"/>
                <a:gd name="T39" fmla="*/ 15 h 124"/>
                <a:gd name="T40" fmla="*/ 9 w 161"/>
                <a:gd name="T41" fmla="*/ 15 h 124"/>
                <a:gd name="T42" fmla="*/ 9 w 161"/>
                <a:gd name="T43" fmla="*/ 7 h 124"/>
                <a:gd name="T44" fmla="*/ 5 w 161"/>
                <a:gd name="T45" fmla="*/ 7 h 124"/>
                <a:gd name="T46" fmla="*/ 5 w 161"/>
                <a:gd name="T47" fmla="*/ 10 h 124"/>
                <a:gd name="T48" fmla="*/ 7 w 161"/>
                <a:gd name="T49" fmla="*/ 10 h 124"/>
                <a:gd name="T50" fmla="*/ 7 w 161"/>
                <a:gd name="T51" fmla="*/ 11 h 124"/>
                <a:gd name="T52" fmla="*/ 5 w 161"/>
                <a:gd name="T53" fmla="*/ 13 h 124"/>
                <a:gd name="T54" fmla="*/ 3 w 161"/>
                <a:gd name="T55" fmla="*/ 7 h 124"/>
                <a:gd name="T56" fmla="*/ 5 w 161"/>
                <a:gd name="T57" fmla="*/ 2 h 124"/>
                <a:gd name="T58" fmla="*/ 7 w 161"/>
                <a:gd name="T59" fmla="*/ 5 h 124"/>
                <a:gd name="T60" fmla="*/ 9 w 161"/>
                <a:gd name="T61" fmla="*/ 5 h 1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61" h="124">
                  <a:moveTo>
                    <a:pt x="93" y="3"/>
                  </a:moveTo>
                  <a:cubicBezTo>
                    <a:pt x="93" y="121"/>
                    <a:pt x="93" y="121"/>
                    <a:pt x="9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93" y="3"/>
                  </a:lnTo>
                  <a:close/>
                  <a:moveTo>
                    <a:pt x="76" y="38"/>
                  </a:moveTo>
                  <a:cubicBezTo>
                    <a:pt x="76" y="14"/>
                    <a:pt x="66" y="0"/>
                    <a:pt x="39" y="0"/>
                  </a:cubicBezTo>
                  <a:cubicBezTo>
                    <a:pt x="9" y="0"/>
                    <a:pt x="0" y="21"/>
                    <a:pt x="0" y="61"/>
                  </a:cubicBezTo>
                  <a:cubicBezTo>
                    <a:pt x="0" y="102"/>
                    <a:pt x="5" y="124"/>
                    <a:pt x="35" y="124"/>
                  </a:cubicBezTo>
                  <a:cubicBezTo>
                    <a:pt x="46" y="124"/>
                    <a:pt x="54" y="12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100"/>
                    <a:pt x="46" y="106"/>
                    <a:pt x="40" y="106"/>
                  </a:cubicBezTo>
                  <a:cubicBezTo>
                    <a:pt x="26" y="106"/>
                    <a:pt x="23" y="88"/>
                    <a:pt x="23" y="59"/>
                  </a:cubicBezTo>
                  <a:cubicBezTo>
                    <a:pt x="23" y="30"/>
                    <a:pt x="28" y="18"/>
                    <a:pt x="40" y="18"/>
                  </a:cubicBezTo>
                  <a:cubicBezTo>
                    <a:pt x="49" y="18"/>
                    <a:pt x="53" y="29"/>
                    <a:pt x="53" y="38"/>
                  </a:cubicBezTo>
                  <a:lnTo>
                    <a:pt x="76" y="38"/>
                  </a:lnTo>
                  <a:close/>
                </a:path>
              </a:pathLst>
            </a:custGeom>
            <a:solidFill>
              <a:srgbClr val="E2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43" name="Freeform 21"/>
            <p:cNvSpPr>
              <a:spLocks noChangeAspect="1" noEditPoints="1"/>
            </p:cNvSpPr>
            <p:nvPr userDrawn="1"/>
          </p:nvSpPr>
          <p:spPr bwMode="auto">
            <a:xfrm>
              <a:off x="4411" y="535"/>
              <a:ext cx="435" cy="82"/>
            </a:xfrm>
            <a:custGeom>
              <a:avLst/>
              <a:gdLst>
                <a:gd name="T0" fmla="*/ 73 w 658"/>
                <a:gd name="T1" fmla="*/ 11 h 124"/>
                <a:gd name="T2" fmla="*/ 83 w 658"/>
                <a:gd name="T3" fmla="*/ 11 h 124"/>
                <a:gd name="T4" fmla="*/ 78 w 658"/>
                <a:gd name="T5" fmla="*/ 6 h 124"/>
                <a:gd name="T6" fmla="*/ 78 w 658"/>
                <a:gd name="T7" fmla="*/ 2 h 124"/>
                <a:gd name="T8" fmla="*/ 83 w 658"/>
                <a:gd name="T9" fmla="*/ 5 h 124"/>
                <a:gd name="T10" fmla="*/ 78 w 658"/>
                <a:gd name="T11" fmla="*/ 0 h 124"/>
                <a:gd name="T12" fmla="*/ 77 w 658"/>
                <a:gd name="T13" fmla="*/ 9 h 124"/>
                <a:gd name="T14" fmla="*/ 78 w 658"/>
                <a:gd name="T15" fmla="*/ 13 h 124"/>
                <a:gd name="T16" fmla="*/ 77 w 658"/>
                <a:gd name="T17" fmla="*/ 11 h 124"/>
                <a:gd name="T18" fmla="*/ 61 w 658"/>
                <a:gd name="T19" fmla="*/ 1 h 124"/>
                <a:gd name="T20" fmla="*/ 64 w 658"/>
                <a:gd name="T21" fmla="*/ 15 h 124"/>
                <a:gd name="T22" fmla="*/ 64 w 658"/>
                <a:gd name="T23" fmla="*/ 5 h 124"/>
                <a:gd name="T24" fmla="*/ 71 w 658"/>
                <a:gd name="T25" fmla="*/ 15 h 124"/>
                <a:gd name="T26" fmla="*/ 69 w 658"/>
                <a:gd name="T27" fmla="*/ 1 h 124"/>
                <a:gd name="T28" fmla="*/ 69 w 658"/>
                <a:gd name="T29" fmla="*/ 11 h 124"/>
                <a:gd name="T30" fmla="*/ 61 w 658"/>
                <a:gd name="T31" fmla="*/ 1 h 124"/>
                <a:gd name="T32" fmla="*/ 55 w 658"/>
                <a:gd name="T33" fmla="*/ 2 h 124"/>
                <a:gd name="T34" fmla="*/ 55 w 658"/>
                <a:gd name="T35" fmla="*/ 13 h 124"/>
                <a:gd name="T36" fmla="*/ 50 w 658"/>
                <a:gd name="T37" fmla="*/ 8 h 124"/>
                <a:gd name="T38" fmla="*/ 60 w 658"/>
                <a:gd name="T39" fmla="*/ 8 h 124"/>
                <a:gd name="T40" fmla="*/ 50 w 658"/>
                <a:gd name="T41" fmla="*/ 8 h 124"/>
                <a:gd name="T42" fmla="*/ 44 w 658"/>
                <a:gd name="T43" fmla="*/ 1 h 124"/>
                <a:gd name="T44" fmla="*/ 48 w 658"/>
                <a:gd name="T45" fmla="*/ 15 h 124"/>
                <a:gd name="T46" fmla="*/ 34 w 658"/>
                <a:gd name="T47" fmla="*/ 1 h 124"/>
                <a:gd name="T48" fmla="*/ 37 w 658"/>
                <a:gd name="T49" fmla="*/ 3 h 124"/>
                <a:gd name="T50" fmla="*/ 40 w 658"/>
                <a:gd name="T51" fmla="*/ 15 h 124"/>
                <a:gd name="T52" fmla="*/ 43 w 658"/>
                <a:gd name="T53" fmla="*/ 3 h 124"/>
                <a:gd name="T54" fmla="*/ 34 w 658"/>
                <a:gd name="T55" fmla="*/ 1 h 124"/>
                <a:gd name="T56" fmla="*/ 23 w 658"/>
                <a:gd name="T57" fmla="*/ 15 h 124"/>
                <a:gd name="T58" fmla="*/ 26 w 658"/>
                <a:gd name="T59" fmla="*/ 11 h 124"/>
                <a:gd name="T60" fmla="*/ 30 w 658"/>
                <a:gd name="T61" fmla="*/ 15 h 124"/>
                <a:gd name="T62" fmla="*/ 29 w 658"/>
                <a:gd name="T63" fmla="*/ 7 h 124"/>
                <a:gd name="T64" fmla="*/ 30 w 658"/>
                <a:gd name="T65" fmla="*/ 1 h 124"/>
                <a:gd name="T66" fmla="*/ 26 w 658"/>
                <a:gd name="T67" fmla="*/ 7 h 124"/>
                <a:gd name="T68" fmla="*/ 23 w 658"/>
                <a:gd name="T69" fmla="*/ 1 h 124"/>
                <a:gd name="T70" fmla="*/ 11 w 658"/>
                <a:gd name="T71" fmla="*/ 11 h 124"/>
                <a:gd name="T72" fmla="*/ 21 w 658"/>
                <a:gd name="T73" fmla="*/ 11 h 124"/>
                <a:gd name="T74" fmla="*/ 19 w 658"/>
                <a:gd name="T75" fmla="*/ 1 h 124"/>
                <a:gd name="T76" fmla="*/ 17 w 658"/>
                <a:gd name="T77" fmla="*/ 13 h 124"/>
                <a:gd name="T78" fmla="*/ 15 w 658"/>
                <a:gd name="T79" fmla="*/ 1 h 124"/>
                <a:gd name="T80" fmla="*/ 3 w 658"/>
                <a:gd name="T81" fmla="*/ 3 h 124"/>
                <a:gd name="T82" fmla="*/ 7 w 658"/>
                <a:gd name="T83" fmla="*/ 7 h 124"/>
                <a:gd name="T84" fmla="*/ 3 w 658"/>
                <a:gd name="T85" fmla="*/ 13 h 124"/>
                <a:gd name="T86" fmla="*/ 0 w 658"/>
                <a:gd name="T87" fmla="*/ 15 h 124"/>
                <a:gd name="T88" fmla="*/ 10 w 658"/>
                <a:gd name="T89" fmla="*/ 7 h 124"/>
                <a:gd name="T90" fmla="*/ 0 w 658"/>
                <a:gd name="T91" fmla="*/ 1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58" h="124">
                  <a:moveTo>
                    <a:pt x="579" y="84"/>
                  </a:moveTo>
                  <a:cubicBezTo>
                    <a:pt x="579" y="89"/>
                    <a:pt x="579" y="89"/>
                    <a:pt x="579" y="89"/>
                  </a:cubicBezTo>
                  <a:cubicBezTo>
                    <a:pt x="579" y="111"/>
                    <a:pt x="589" y="124"/>
                    <a:pt x="616" y="124"/>
                  </a:cubicBezTo>
                  <a:cubicBezTo>
                    <a:pt x="642" y="124"/>
                    <a:pt x="658" y="112"/>
                    <a:pt x="658" y="87"/>
                  </a:cubicBezTo>
                  <a:cubicBezTo>
                    <a:pt x="658" y="73"/>
                    <a:pt x="653" y="64"/>
                    <a:pt x="635" y="56"/>
                  </a:cubicBezTo>
                  <a:cubicBezTo>
                    <a:pt x="617" y="48"/>
                    <a:pt x="617" y="48"/>
                    <a:pt x="617" y="48"/>
                  </a:cubicBezTo>
                  <a:cubicBezTo>
                    <a:pt x="607" y="44"/>
                    <a:pt x="604" y="39"/>
                    <a:pt x="604" y="32"/>
                  </a:cubicBezTo>
                  <a:cubicBezTo>
                    <a:pt x="604" y="25"/>
                    <a:pt x="607" y="18"/>
                    <a:pt x="618" y="18"/>
                  </a:cubicBezTo>
                  <a:cubicBezTo>
                    <a:pt x="627" y="18"/>
                    <a:pt x="631" y="24"/>
                    <a:pt x="631" y="36"/>
                  </a:cubicBezTo>
                  <a:cubicBezTo>
                    <a:pt x="654" y="36"/>
                    <a:pt x="654" y="36"/>
                    <a:pt x="654" y="36"/>
                  </a:cubicBezTo>
                  <a:cubicBezTo>
                    <a:pt x="654" y="32"/>
                    <a:pt x="654" y="32"/>
                    <a:pt x="654" y="32"/>
                  </a:cubicBezTo>
                  <a:cubicBezTo>
                    <a:pt x="654" y="9"/>
                    <a:pt x="638" y="0"/>
                    <a:pt x="617" y="0"/>
                  </a:cubicBezTo>
                  <a:cubicBezTo>
                    <a:pt x="595" y="0"/>
                    <a:pt x="580" y="12"/>
                    <a:pt x="580" y="35"/>
                  </a:cubicBezTo>
                  <a:cubicBezTo>
                    <a:pt x="580" y="55"/>
                    <a:pt x="590" y="64"/>
                    <a:pt x="612" y="71"/>
                  </a:cubicBezTo>
                  <a:cubicBezTo>
                    <a:pt x="627" y="77"/>
                    <a:pt x="633" y="81"/>
                    <a:pt x="633" y="91"/>
                  </a:cubicBezTo>
                  <a:cubicBezTo>
                    <a:pt x="633" y="101"/>
                    <a:pt x="626" y="106"/>
                    <a:pt x="618" y="106"/>
                  </a:cubicBezTo>
                  <a:cubicBezTo>
                    <a:pt x="606" y="106"/>
                    <a:pt x="603" y="99"/>
                    <a:pt x="603" y="88"/>
                  </a:cubicBezTo>
                  <a:cubicBezTo>
                    <a:pt x="603" y="84"/>
                    <a:pt x="603" y="84"/>
                    <a:pt x="603" y="84"/>
                  </a:cubicBezTo>
                  <a:lnTo>
                    <a:pt x="579" y="84"/>
                  </a:lnTo>
                  <a:close/>
                  <a:moveTo>
                    <a:pt x="488" y="3"/>
                  </a:moveTo>
                  <a:cubicBezTo>
                    <a:pt x="488" y="121"/>
                    <a:pt x="488" y="121"/>
                    <a:pt x="488" y="121"/>
                  </a:cubicBezTo>
                  <a:cubicBezTo>
                    <a:pt x="510" y="121"/>
                    <a:pt x="510" y="121"/>
                    <a:pt x="510" y="121"/>
                  </a:cubicBezTo>
                  <a:cubicBezTo>
                    <a:pt x="510" y="38"/>
                    <a:pt x="510" y="38"/>
                    <a:pt x="510" y="38"/>
                  </a:cubicBezTo>
                  <a:cubicBezTo>
                    <a:pt x="510" y="38"/>
                    <a:pt x="510" y="38"/>
                    <a:pt x="510" y="38"/>
                  </a:cubicBezTo>
                  <a:cubicBezTo>
                    <a:pt x="539" y="121"/>
                    <a:pt x="539" y="121"/>
                    <a:pt x="539" y="121"/>
                  </a:cubicBezTo>
                  <a:cubicBezTo>
                    <a:pt x="567" y="121"/>
                    <a:pt x="567" y="121"/>
                    <a:pt x="567" y="121"/>
                  </a:cubicBezTo>
                  <a:cubicBezTo>
                    <a:pt x="567" y="3"/>
                    <a:pt x="567" y="3"/>
                    <a:pt x="567" y="3"/>
                  </a:cubicBezTo>
                  <a:cubicBezTo>
                    <a:pt x="545" y="3"/>
                    <a:pt x="545" y="3"/>
                    <a:pt x="545" y="3"/>
                  </a:cubicBezTo>
                  <a:cubicBezTo>
                    <a:pt x="545" y="84"/>
                    <a:pt x="545" y="84"/>
                    <a:pt x="545" y="84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16" y="3"/>
                    <a:pt x="516" y="3"/>
                    <a:pt x="516" y="3"/>
                  </a:cubicBezTo>
                  <a:lnTo>
                    <a:pt x="488" y="3"/>
                  </a:lnTo>
                  <a:close/>
                  <a:moveTo>
                    <a:pt x="417" y="62"/>
                  </a:moveTo>
                  <a:cubicBezTo>
                    <a:pt x="417" y="30"/>
                    <a:pt x="419" y="18"/>
                    <a:pt x="433" y="18"/>
                  </a:cubicBezTo>
                  <a:cubicBezTo>
                    <a:pt x="448" y="18"/>
                    <a:pt x="450" y="30"/>
                    <a:pt x="450" y="62"/>
                  </a:cubicBezTo>
                  <a:cubicBezTo>
                    <a:pt x="450" y="94"/>
                    <a:pt x="448" y="106"/>
                    <a:pt x="433" y="106"/>
                  </a:cubicBezTo>
                  <a:cubicBezTo>
                    <a:pt x="419" y="106"/>
                    <a:pt x="417" y="94"/>
                    <a:pt x="417" y="62"/>
                  </a:cubicBezTo>
                  <a:moveTo>
                    <a:pt x="393" y="62"/>
                  </a:moveTo>
                  <a:cubicBezTo>
                    <a:pt x="393" y="98"/>
                    <a:pt x="397" y="124"/>
                    <a:pt x="433" y="124"/>
                  </a:cubicBezTo>
                  <a:cubicBezTo>
                    <a:pt x="469" y="124"/>
                    <a:pt x="474" y="98"/>
                    <a:pt x="474" y="62"/>
                  </a:cubicBezTo>
                  <a:cubicBezTo>
                    <a:pt x="474" y="26"/>
                    <a:pt x="469" y="0"/>
                    <a:pt x="433" y="0"/>
                  </a:cubicBezTo>
                  <a:cubicBezTo>
                    <a:pt x="397" y="0"/>
                    <a:pt x="393" y="26"/>
                    <a:pt x="393" y="62"/>
                  </a:cubicBezTo>
                  <a:moveTo>
                    <a:pt x="378" y="3"/>
                  </a:moveTo>
                  <a:cubicBezTo>
                    <a:pt x="354" y="3"/>
                    <a:pt x="354" y="3"/>
                    <a:pt x="354" y="3"/>
                  </a:cubicBezTo>
                  <a:cubicBezTo>
                    <a:pt x="354" y="121"/>
                    <a:pt x="354" y="121"/>
                    <a:pt x="354" y="121"/>
                  </a:cubicBezTo>
                  <a:cubicBezTo>
                    <a:pt x="378" y="121"/>
                    <a:pt x="378" y="121"/>
                    <a:pt x="378" y="121"/>
                  </a:cubicBezTo>
                  <a:lnTo>
                    <a:pt x="378" y="3"/>
                  </a:lnTo>
                  <a:close/>
                  <a:moveTo>
                    <a:pt x="266" y="3"/>
                  </a:moveTo>
                  <a:cubicBezTo>
                    <a:pt x="266" y="22"/>
                    <a:pt x="266" y="22"/>
                    <a:pt x="266" y="22"/>
                  </a:cubicBezTo>
                  <a:cubicBezTo>
                    <a:pt x="292" y="22"/>
                    <a:pt x="292" y="22"/>
                    <a:pt x="292" y="22"/>
                  </a:cubicBezTo>
                  <a:cubicBezTo>
                    <a:pt x="292" y="121"/>
                    <a:pt x="292" y="121"/>
                    <a:pt x="292" y="121"/>
                  </a:cubicBezTo>
                  <a:cubicBezTo>
                    <a:pt x="316" y="121"/>
                    <a:pt x="316" y="121"/>
                    <a:pt x="316" y="121"/>
                  </a:cubicBezTo>
                  <a:cubicBezTo>
                    <a:pt x="316" y="22"/>
                    <a:pt x="316" y="22"/>
                    <a:pt x="316" y="22"/>
                  </a:cubicBezTo>
                  <a:cubicBezTo>
                    <a:pt x="342" y="22"/>
                    <a:pt x="342" y="22"/>
                    <a:pt x="342" y="22"/>
                  </a:cubicBezTo>
                  <a:cubicBezTo>
                    <a:pt x="342" y="3"/>
                    <a:pt x="342" y="3"/>
                    <a:pt x="342" y="3"/>
                  </a:cubicBezTo>
                  <a:lnTo>
                    <a:pt x="266" y="3"/>
                  </a:lnTo>
                  <a:close/>
                  <a:moveTo>
                    <a:pt x="183" y="3"/>
                  </a:moveTo>
                  <a:cubicBezTo>
                    <a:pt x="183" y="121"/>
                    <a:pt x="183" y="121"/>
                    <a:pt x="183" y="121"/>
                  </a:cubicBezTo>
                  <a:cubicBezTo>
                    <a:pt x="207" y="121"/>
                    <a:pt x="207" y="121"/>
                    <a:pt x="207" y="121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16" y="73"/>
                    <a:pt x="216" y="73"/>
                    <a:pt x="216" y="73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68" y="121"/>
                    <a:pt x="268" y="121"/>
                    <a:pt x="268" y="121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64" y="3"/>
                    <a:pt x="264" y="3"/>
                    <a:pt x="264" y="3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7" y="50"/>
                    <a:pt x="207" y="50"/>
                    <a:pt x="207" y="50"/>
                  </a:cubicBezTo>
                  <a:cubicBezTo>
                    <a:pt x="207" y="3"/>
                    <a:pt x="207" y="3"/>
                    <a:pt x="207" y="3"/>
                  </a:cubicBezTo>
                  <a:lnTo>
                    <a:pt x="183" y="3"/>
                  </a:lnTo>
                  <a:close/>
                  <a:moveTo>
                    <a:pt x="92" y="3"/>
                  </a:moveTo>
                  <a:cubicBezTo>
                    <a:pt x="92" y="85"/>
                    <a:pt x="92" y="85"/>
                    <a:pt x="92" y="85"/>
                  </a:cubicBezTo>
                  <a:cubicBezTo>
                    <a:pt x="92" y="117"/>
                    <a:pt x="111" y="124"/>
                    <a:pt x="130" y="124"/>
                  </a:cubicBezTo>
                  <a:cubicBezTo>
                    <a:pt x="150" y="124"/>
                    <a:pt x="168" y="116"/>
                    <a:pt x="168" y="85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4" y="97"/>
                    <a:pt x="141" y="106"/>
                    <a:pt x="130" y="106"/>
                  </a:cubicBezTo>
                  <a:cubicBezTo>
                    <a:pt x="119" y="106"/>
                    <a:pt x="116" y="97"/>
                    <a:pt x="116" y="85"/>
                  </a:cubicBezTo>
                  <a:cubicBezTo>
                    <a:pt x="116" y="3"/>
                    <a:pt x="116" y="3"/>
                    <a:pt x="116" y="3"/>
                  </a:cubicBezTo>
                  <a:lnTo>
                    <a:pt x="92" y="3"/>
                  </a:lnTo>
                  <a:close/>
                  <a:moveTo>
                    <a:pt x="23" y="20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52" y="20"/>
                    <a:pt x="54" y="34"/>
                    <a:pt x="54" y="61"/>
                  </a:cubicBezTo>
                  <a:cubicBezTo>
                    <a:pt x="54" y="93"/>
                    <a:pt x="51" y="104"/>
                    <a:pt x="34" y="104"/>
                  </a:cubicBezTo>
                  <a:cubicBezTo>
                    <a:pt x="23" y="104"/>
                    <a:pt x="23" y="104"/>
                    <a:pt x="23" y="104"/>
                  </a:cubicBezTo>
                  <a:lnTo>
                    <a:pt x="23" y="20"/>
                  </a:lnTo>
                  <a:close/>
                  <a:moveTo>
                    <a:pt x="0" y="121"/>
                  </a:moveTo>
                  <a:cubicBezTo>
                    <a:pt x="37" y="121"/>
                    <a:pt x="37" y="121"/>
                    <a:pt x="37" y="121"/>
                  </a:cubicBezTo>
                  <a:cubicBezTo>
                    <a:pt x="69" y="121"/>
                    <a:pt x="78" y="102"/>
                    <a:pt x="78" y="60"/>
                  </a:cubicBezTo>
                  <a:cubicBezTo>
                    <a:pt x="78" y="25"/>
                    <a:pt x="72" y="3"/>
                    <a:pt x="39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44" name="Freeform 22"/>
            <p:cNvSpPr>
              <a:spLocks noChangeAspect="1" noEditPoints="1"/>
            </p:cNvSpPr>
            <p:nvPr userDrawn="1"/>
          </p:nvSpPr>
          <p:spPr bwMode="auto">
            <a:xfrm>
              <a:off x="4230" y="535"/>
              <a:ext cx="170" cy="82"/>
            </a:xfrm>
            <a:custGeom>
              <a:avLst/>
              <a:gdLst>
                <a:gd name="T0" fmla="*/ 25 w 257"/>
                <a:gd name="T1" fmla="*/ 8 h 124"/>
                <a:gd name="T2" fmla="*/ 28 w 257"/>
                <a:gd name="T3" fmla="*/ 2 h 124"/>
                <a:gd name="T4" fmla="*/ 29 w 257"/>
                <a:gd name="T5" fmla="*/ 8 h 124"/>
                <a:gd name="T6" fmla="*/ 28 w 257"/>
                <a:gd name="T7" fmla="*/ 13 h 124"/>
                <a:gd name="T8" fmla="*/ 25 w 257"/>
                <a:gd name="T9" fmla="*/ 8 h 124"/>
                <a:gd name="T10" fmla="*/ 22 w 257"/>
                <a:gd name="T11" fmla="*/ 8 h 124"/>
                <a:gd name="T12" fmla="*/ 28 w 257"/>
                <a:gd name="T13" fmla="*/ 16 h 124"/>
                <a:gd name="T14" fmla="*/ 32 w 257"/>
                <a:gd name="T15" fmla="*/ 8 h 124"/>
                <a:gd name="T16" fmla="*/ 28 w 257"/>
                <a:gd name="T17" fmla="*/ 0 h 124"/>
                <a:gd name="T18" fmla="*/ 22 w 257"/>
                <a:gd name="T19" fmla="*/ 8 h 124"/>
                <a:gd name="T20" fmla="*/ 11 w 257"/>
                <a:gd name="T21" fmla="*/ 15 h 124"/>
                <a:gd name="T22" fmla="*/ 14 w 257"/>
                <a:gd name="T23" fmla="*/ 15 h 124"/>
                <a:gd name="T24" fmla="*/ 14 w 257"/>
                <a:gd name="T25" fmla="*/ 9 h 124"/>
                <a:gd name="T26" fmla="*/ 16 w 257"/>
                <a:gd name="T27" fmla="*/ 9 h 124"/>
                <a:gd name="T28" fmla="*/ 17 w 257"/>
                <a:gd name="T29" fmla="*/ 11 h 124"/>
                <a:gd name="T30" fmla="*/ 17 w 257"/>
                <a:gd name="T31" fmla="*/ 14 h 124"/>
                <a:gd name="T32" fmla="*/ 18 w 257"/>
                <a:gd name="T33" fmla="*/ 15 h 124"/>
                <a:gd name="T34" fmla="*/ 21 w 257"/>
                <a:gd name="T35" fmla="*/ 15 h 124"/>
                <a:gd name="T36" fmla="*/ 21 w 257"/>
                <a:gd name="T37" fmla="*/ 15 h 124"/>
                <a:gd name="T38" fmla="*/ 21 w 257"/>
                <a:gd name="T39" fmla="*/ 13 h 124"/>
                <a:gd name="T40" fmla="*/ 18 w 257"/>
                <a:gd name="T41" fmla="*/ 9 h 124"/>
                <a:gd name="T42" fmla="*/ 18 w 257"/>
                <a:gd name="T43" fmla="*/ 8 h 124"/>
                <a:gd name="T44" fmla="*/ 21 w 257"/>
                <a:gd name="T45" fmla="*/ 5 h 124"/>
                <a:gd name="T46" fmla="*/ 17 w 257"/>
                <a:gd name="T47" fmla="*/ 1 h 124"/>
                <a:gd name="T48" fmla="*/ 11 w 257"/>
                <a:gd name="T49" fmla="*/ 1 h 124"/>
                <a:gd name="T50" fmla="*/ 11 w 257"/>
                <a:gd name="T51" fmla="*/ 15 h 124"/>
                <a:gd name="T52" fmla="*/ 14 w 257"/>
                <a:gd name="T53" fmla="*/ 3 h 124"/>
                <a:gd name="T54" fmla="*/ 16 w 257"/>
                <a:gd name="T55" fmla="*/ 3 h 124"/>
                <a:gd name="T56" fmla="*/ 17 w 257"/>
                <a:gd name="T57" fmla="*/ 5 h 124"/>
                <a:gd name="T58" fmla="*/ 15 w 257"/>
                <a:gd name="T59" fmla="*/ 7 h 124"/>
                <a:gd name="T60" fmla="*/ 14 w 257"/>
                <a:gd name="T61" fmla="*/ 7 h 124"/>
                <a:gd name="T62" fmla="*/ 14 w 257"/>
                <a:gd name="T63" fmla="*/ 3 h 124"/>
                <a:gd name="T64" fmla="*/ 3 w 257"/>
                <a:gd name="T65" fmla="*/ 3 h 124"/>
                <a:gd name="T66" fmla="*/ 5 w 257"/>
                <a:gd name="T67" fmla="*/ 3 h 124"/>
                <a:gd name="T68" fmla="*/ 7 w 257"/>
                <a:gd name="T69" fmla="*/ 5 h 124"/>
                <a:gd name="T70" fmla="*/ 5 w 257"/>
                <a:gd name="T71" fmla="*/ 7 h 124"/>
                <a:gd name="T72" fmla="*/ 3 w 257"/>
                <a:gd name="T73" fmla="*/ 7 h 124"/>
                <a:gd name="T74" fmla="*/ 3 w 257"/>
                <a:gd name="T75" fmla="*/ 3 h 124"/>
                <a:gd name="T76" fmla="*/ 0 w 257"/>
                <a:gd name="T77" fmla="*/ 15 h 124"/>
                <a:gd name="T78" fmla="*/ 3 w 257"/>
                <a:gd name="T79" fmla="*/ 15 h 124"/>
                <a:gd name="T80" fmla="*/ 3 w 257"/>
                <a:gd name="T81" fmla="*/ 9 h 124"/>
                <a:gd name="T82" fmla="*/ 5 w 257"/>
                <a:gd name="T83" fmla="*/ 9 h 124"/>
                <a:gd name="T84" fmla="*/ 10 w 257"/>
                <a:gd name="T85" fmla="*/ 5 h 124"/>
                <a:gd name="T86" fmla="*/ 6 w 257"/>
                <a:gd name="T87" fmla="*/ 1 h 124"/>
                <a:gd name="T88" fmla="*/ 0 w 257"/>
                <a:gd name="T89" fmla="*/ 1 h 124"/>
                <a:gd name="T90" fmla="*/ 0 w 257"/>
                <a:gd name="T91" fmla="*/ 15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57" h="124">
                  <a:moveTo>
                    <a:pt x="200" y="62"/>
                  </a:moveTo>
                  <a:cubicBezTo>
                    <a:pt x="200" y="30"/>
                    <a:pt x="203" y="18"/>
                    <a:pt x="217" y="18"/>
                  </a:cubicBezTo>
                  <a:cubicBezTo>
                    <a:pt x="231" y="18"/>
                    <a:pt x="233" y="30"/>
                    <a:pt x="233" y="62"/>
                  </a:cubicBezTo>
                  <a:cubicBezTo>
                    <a:pt x="233" y="94"/>
                    <a:pt x="231" y="106"/>
                    <a:pt x="217" y="106"/>
                  </a:cubicBezTo>
                  <a:cubicBezTo>
                    <a:pt x="203" y="106"/>
                    <a:pt x="200" y="94"/>
                    <a:pt x="200" y="62"/>
                  </a:cubicBezTo>
                  <a:moveTo>
                    <a:pt x="176" y="62"/>
                  </a:moveTo>
                  <a:cubicBezTo>
                    <a:pt x="176" y="98"/>
                    <a:pt x="181" y="124"/>
                    <a:pt x="217" y="124"/>
                  </a:cubicBezTo>
                  <a:cubicBezTo>
                    <a:pt x="253" y="124"/>
                    <a:pt x="257" y="98"/>
                    <a:pt x="257" y="62"/>
                  </a:cubicBezTo>
                  <a:cubicBezTo>
                    <a:pt x="257" y="26"/>
                    <a:pt x="253" y="0"/>
                    <a:pt x="217" y="0"/>
                  </a:cubicBezTo>
                  <a:cubicBezTo>
                    <a:pt x="181" y="0"/>
                    <a:pt x="176" y="26"/>
                    <a:pt x="176" y="62"/>
                  </a:cubicBezTo>
                  <a:moveTo>
                    <a:pt x="86" y="121"/>
                  </a:moveTo>
                  <a:cubicBezTo>
                    <a:pt x="110" y="121"/>
                    <a:pt x="110" y="121"/>
                    <a:pt x="110" y="12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33" y="71"/>
                    <a:pt x="137" y="77"/>
                    <a:pt x="137" y="86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4"/>
                    <a:pt x="139" y="118"/>
                    <a:pt x="141" y="121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0"/>
                    <a:pt x="167" y="120"/>
                    <a:pt x="167" y="120"/>
                  </a:cubicBezTo>
                  <a:cubicBezTo>
                    <a:pt x="162" y="118"/>
                    <a:pt x="162" y="112"/>
                    <a:pt x="162" y="99"/>
                  </a:cubicBezTo>
                  <a:cubicBezTo>
                    <a:pt x="161" y="74"/>
                    <a:pt x="159" y="65"/>
                    <a:pt x="142" y="63"/>
                  </a:cubicBezTo>
                  <a:cubicBezTo>
                    <a:pt x="142" y="62"/>
                    <a:pt x="142" y="62"/>
                    <a:pt x="142" y="62"/>
                  </a:cubicBezTo>
                  <a:cubicBezTo>
                    <a:pt x="156" y="60"/>
                    <a:pt x="162" y="49"/>
                    <a:pt x="162" y="33"/>
                  </a:cubicBezTo>
                  <a:cubicBezTo>
                    <a:pt x="162" y="13"/>
                    <a:pt x="150" y="3"/>
                    <a:pt x="131" y="3"/>
                  </a:cubicBezTo>
                  <a:cubicBezTo>
                    <a:pt x="86" y="3"/>
                    <a:pt x="86" y="3"/>
                    <a:pt x="86" y="3"/>
                  </a:cubicBezTo>
                  <a:lnTo>
                    <a:pt x="86" y="121"/>
                  </a:lnTo>
                  <a:close/>
                  <a:moveTo>
                    <a:pt x="110" y="20"/>
                  </a:moveTo>
                  <a:cubicBezTo>
                    <a:pt x="122" y="20"/>
                    <a:pt x="122" y="20"/>
                    <a:pt x="122" y="20"/>
                  </a:cubicBezTo>
                  <a:cubicBezTo>
                    <a:pt x="132" y="20"/>
                    <a:pt x="138" y="26"/>
                    <a:pt x="138" y="37"/>
                  </a:cubicBezTo>
                  <a:cubicBezTo>
                    <a:pt x="138" y="50"/>
                    <a:pt x="132" y="55"/>
                    <a:pt x="120" y="55"/>
                  </a:cubicBezTo>
                  <a:cubicBezTo>
                    <a:pt x="110" y="55"/>
                    <a:pt x="110" y="55"/>
                    <a:pt x="110" y="55"/>
                  </a:cubicBezTo>
                  <a:lnTo>
                    <a:pt x="110" y="20"/>
                  </a:lnTo>
                  <a:close/>
                  <a:moveTo>
                    <a:pt x="24" y="20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46" y="20"/>
                    <a:pt x="51" y="27"/>
                    <a:pt x="51" y="39"/>
                  </a:cubicBezTo>
                  <a:cubicBezTo>
                    <a:pt x="51" y="51"/>
                    <a:pt x="44" y="56"/>
                    <a:pt x="35" y="56"/>
                  </a:cubicBezTo>
                  <a:cubicBezTo>
                    <a:pt x="24" y="56"/>
                    <a:pt x="24" y="56"/>
                    <a:pt x="24" y="56"/>
                  </a:cubicBezTo>
                  <a:lnTo>
                    <a:pt x="24" y="20"/>
                  </a:lnTo>
                  <a:close/>
                  <a:moveTo>
                    <a:pt x="0" y="121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59" y="74"/>
                    <a:pt x="75" y="63"/>
                    <a:pt x="75" y="38"/>
                  </a:cubicBezTo>
                  <a:cubicBezTo>
                    <a:pt x="75" y="20"/>
                    <a:pt x="66" y="3"/>
                    <a:pt x="42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E2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1045" name="Freeform 23"/>
            <p:cNvSpPr>
              <a:spLocks noChangeAspect="1" noEditPoints="1"/>
            </p:cNvSpPr>
            <p:nvPr userDrawn="1"/>
          </p:nvSpPr>
          <p:spPr bwMode="auto">
            <a:xfrm>
              <a:off x="4060" y="537"/>
              <a:ext cx="136" cy="78"/>
            </a:xfrm>
            <a:custGeom>
              <a:avLst/>
              <a:gdLst>
                <a:gd name="T0" fmla="*/ 18 w 205"/>
                <a:gd name="T1" fmla="*/ 0 h 118"/>
                <a:gd name="T2" fmla="*/ 18 w 205"/>
                <a:gd name="T3" fmla="*/ 15 h 118"/>
                <a:gd name="T4" fmla="*/ 27 w 205"/>
                <a:gd name="T5" fmla="*/ 15 h 118"/>
                <a:gd name="T6" fmla="*/ 27 w 205"/>
                <a:gd name="T7" fmla="*/ 13 h 118"/>
                <a:gd name="T8" fmla="*/ 21 w 205"/>
                <a:gd name="T9" fmla="*/ 13 h 118"/>
                <a:gd name="T10" fmla="*/ 21 w 205"/>
                <a:gd name="T11" fmla="*/ 9 h 118"/>
                <a:gd name="T12" fmla="*/ 25 w 205"/>
                <a:gd name="T13" fmla="*/ 9 h 118"/>
                <a:gd name="T14" fmla="*/ 25 w 205"/>
                <a:gd name="T15" fmla="*/ 6 h 118"/>
                <a:gd name="T16" fmla="*/ 21 w 205"/>
                <a:gd name="T17" fmla="*/ 6 h 118"/>
                <a:gd name="T18" fmla="*/ 21 w 205"/>
                <a:gd name="T19" fmla="*/ 3 h 118"/>
                <a:gd name="T20" fmla="*/ 27 w 205"/>
                <a:gd name="T21" fmla="*/ 3 h 118"/>
                <a:gd name="T22" fmla="*/ 27 w 205"/>
                <a:gd name="T23" fmla="*/ 0 h 118"/>
                <a:gd name="T24" fmla="*/ 18 w 205"/>
                <a:gd name="T25" fmla="*/ 0 h 118"/>
                <a:gd name="T26" fmla="*/ 15 w 205"/>
                <a:gd name="T27" fmla="*/ 0 h 118"/>
                <a:gd name="T28" fmla="*/ 13 w 205"/>
                <a:gd name="T29" fmla="*/ 0 h 118"/>
                <a:gd name="T30" fmla="*/ 13 w 205"/>
                <a:gd name="T31" fmla="*/ 15 h 118"/>
                <a:gd name="T32" fmla="*/ 15 w 205"/>
                <a:gd name="T33" fmla="*/ 15 h 118"/>
                <a:gd name="T34" fmla="*/ 15 w 205"/>
                <a:gd name="T35" fmla="*/ 0 h 118"/>
                <a:gd name="T36" fmla="*/ 3 w 205"/>
                <a:gd name="T37" fmla="*/ 2 h 118"/>
                <a:gd name="T38" fmla="*/ 5 w 205"/>
                <a:gd name="T39" fmla="*/ 2 h 118"/>
                <a:gd name="T40" fmla="*/ 7 w 205"/>
                <a:gd name="T41" fmla="*/ 7 h 118"/>
                <a:gd name="T42" fmla="*/ 5 w 205"/>
                <a:gd name="T43" fmla="*/ 13 h 118"/>
                <a:gd name="T44" fmla="*/ 3 w 205"/>
                <a:gd name="T45" fmla="*/ 13 h 118"/>
                <a:gd name="T46" fmla="*/ 3 w 205"/>
                <a:gd name="T47" fmla="*/ 2 h 118"/>
                <a:gd name="T48" fmla="*/ 0 w 205"/>
                <a:gd name="T49" fmla="*/ 15 h 118"/>
                <a:gd name="T50" fmla="*/ 5 w 205"/>
                <a:gd name="T51" fmla="*/ 15 h 118"/>
                <a:gd name="T52" fmla="*/ 10 w 205"/>
                <a:gd name="T53" fmla="*/ 7 h 118"/>
                <a:gd name="T54" fmla="*/ 5 w 205"/>
                <a:gd name="T55" fmla="*/ 0 h 118"/>
                <a:gd name="T56" fmla="*/ 0 w 205"/>
                <a:gd name="T57" fmla="*/ 0 h 118"/>
                <a:gd name="T58" fmla="*/ 0 w 205"/>
                <a:gd name="T59" fmla="*/ 15 h 1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5" h="118">
                  <a:moveTo>
                    <a:pt x="137" y="0"/>
                  </a:moveTo>
                  <a:cubicBezTo>
                    <a:pt x="137" y="118"/>
                    <a:pt x="137" y="118"/>
                    <a:pt x="137" y="118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67"/>
                    <a:pt x="161" y="67"/>
                    <a:pt x="161" y="67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1" y="47"/>
                    <a:pt x="201" y="47"/>
                    <a:pt x="201" y="47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3" y="0"/>
                    <a:pt x="203" y="0"/>
                    <a:pt x="203" y="0"/>
                  </a:cubicBezTo>
                  <a:lnTo>
                    <a:pt x="137" y="0"/>
                  </a:lnTo>
                  <a:close/>
                  <a:moveTo>
                    <a:pt x="119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119" y="118"/>
                    <a:pt x="119" y="118"/>
                    <a:pt x="119" y="118"/>
                  </a:cubicBezTo>
                  <a:lnTo>
                    <a:pt x="119" y="0"/>
                  </a:lnTo>
                  <a:close/>
                  <a:moveTo>
                    <a:pt x="24" y="17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52" y="17"/>
                    <a:pt x="54" y="31"/>
                    <a:pt x="54" y="58"/>
                  </a:cubicBezTo>
                  <a:cubicBezTo>
                    <a:pt x="54" y="90"/>
                    <a:pt x="51" y="101"/>
                    <a:pt x="34" y="101"/>
                  </a:cubicBezTo>
                  <a:cubicBezTo>
                    <a:pt x="24" y="101"/>
                    <a:pt x="24" y="101"/>
                    <a:pt x="24" y="101"/>
                  </a:cubicBezTo>
                  <a:lnTo>
                    <a:pt x="24" y="17"/>
                  </a:lnTo>
                  <a:close/>
                  <a:moveTo>
                    <a:pt x="0" y="118"/>
                  </a:moveTo>
                  <a:cubicBezTo>
                    <a:pt x="38" y="118"/>
                    <a:pt x="38" y="118"/>
                    <a:pt x="38" y="118"/>
                  </a:cubicBezTo>
                  <a:cubicBezTo>
                    <a:pt x="69" y="118"/>
                    <a:pt x="78" y="99"/>
                    <a:pt x="78" y="57"/>
                  </a:cubicBezTo>
                  <a:cubicBezTo>
                    <a:pt x="78" y="22"/>
                    <a:pt x="72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86" r:id="rId5"/>
    <p:sldLayoutId id="2147483687" r:id="rId6"/>
    <p:sldLayoutId id="2147483698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elovni_list_programa_Microsoft_Office_Excel_97-2003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4" descr="Startse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128"/>
          <p:cNvGrpSpPr>
            <a:grpSpLocks noChangeAspect="1"/>
          </p:cNvGrpSpPr>
          <p:nvPr/>
        </p:nvGrpSpPr>
        <p:grpSpPr bwMode="auto">
          <a:xfrm>
            <a:off x="5797550" y="261938"/>
            <a:ext cx="3036888" cy="895350"/>
            <a:chOff x="3652" y="165"/>
            <a:chExt cx="1913" cy="564"/>
          </a:xfrm>
        </p:grpSpPr>
        <p:sp>
          <p:nvSpPr>
            <p:cNvPr id="7205" name="Freeform 78"/>
            <p:cNvSpPr>
              <a:spLocks noChangeAspect="1"/>
            </p:cNvSpPr>
            <p:nvPr/>
          </p:nvSpPr>
          <p:spPr bwMode="auto">
            <a:xfrm>
              <a:off x="4891" y="165"/>
              <a:ext cx="330" cy="134"/>
            </a:xfrm>
            <a:custGeom>
              <a:avLst/>
              <a:gdLst>
                <a:gd name="T0" fmla="*/ 44 w 392"/>
                <a:gd name="T1" fmla="*/ 67 h 159"/>
                <a:gd name="T2" fmla="*/ 93 w 392"/>
                <a:gd name="T3" fmla="*/ 37 h 159"/>
                <a:gd name="T4" fmla="*/ 132 w 392"/>
                <a:gd name="T5" fmla="*/ 50 h 159"/>
                <a:gd name="T6" fmla="*/ 142 w 392"/>
                <a:gd name="T7" fmla="*/ 49 h 159"/>
                <a:gd name="T8" fmla="*/ 166 w 392"/>
                <a:gd name="T9" fmla="*/ 24 h 159"/>
                <a:gd name="T10" fmla="*/ 93 w 392"/>
                <a:gd name="T11" fmla="*/ 0 h 159"/>
                <a:gd name="T12" fmla="*/ 0 w 392"/>
                <a:gd name="T13" fmla="*/ 67 h 159"/>
                <a:gd name="T14" fmla="*/ 44 w 392"/>
                <a:gd name="T15" fmla="*/ 67 h 1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2" h="159">
                  <a:moveTo>
                    <a:pt x="104" y="159"/>
                  </a:moveTo>
                  <a:cubicBezTo>
                    <a:pt x="124" y="115"/>
                    <a:pt x="166" y="87"/>
                    <a:pt x="222" y="87"/>
                  </a:cubicBezTo>
                  <a:cubicBezTo>
                    <a:pt x="270" y="87"/>
                    <a:pt x="311" y="117"/>
                    <a:pt x="311" y="117"/>
                  </a:cubicBezTo>
                  <a:cubicBezTo>
                    <a:pt x="319" y="123"/>
                    <a:pt x="331" y="122"/>
                    <a:pt x="337" y="115"/>
                  </a:cubicBezTo>
                  <a:cubicBezTo>
                    <a:pt x="392" y="55"/>
                    <a:pt x="392" y="55"/>
                    <a:pt x="392" y="55"/>
                  </a:cubicBezTo>
                  <a:cubicBezTo>
                    <a:pt x="349" y="16"/>
                    <a:pt x="289" y="0"/>
                    <a:pt x="222" y="0"/>
                  </a:cubicBezTo>
                  <a:cubicBezTo>
                    <a:pt x="112" y="0"/>
                    <a:pt x="27" y="60"/>
                    <a:pt x="0" y="159"/>
                  </a:cubicBezTo>
                  <a:lnTo>
                    <a:pt x="104" y="159"/>
                  </a:lnTo>
                  <a:close/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06" name="Freeform 79"/>
            <p:cNvSpPr>
              <a:spLocks noChangeAspect="1"/>
            </p:cNvSpPr>
            <p:nvPr/>
          </p:nvSpPr>
          <p:spPr bwMode="auto">
            <a:xfrm>
              <a:off x="4900" y="321"/>
              <a:ext cx="329" cy="221"/>
            </a:xfrm>
            <a:custGeom>
              <a:avLst/>
              <a:gdLst>
                <a:gd name="T0" fmla="*/ 157 w 391"/>
                <a:gd name="T1" fmla="*/ 0 h 263"/>
                <a:gd name="T2" fmla="*/ 129 w 391"/>
                <a:gd name="T3" fmla="*/ 0 h 263"/>
                <a:gd name="T4" fmla="*/ 116 w 391"/>
                <a:gd name="T5" fmla="*/ 5 h 263"/>
                <a:gd name="T6" fmla="*/ 90 w 391"/>
                <a:gd name="T7" fmla="*/ 31 h 263"/>
                <a:gd name="T8" fmla="*/ 93 w 391"/>
                <a:gd name="T9" fmla="*/ 36 h 263"/>
                <a:gd name="T10" fmla="*/ 119 w 391"/>
                <a:gd name="T11" fmla="*/ 36 h 263"/>
                <a:gd name="T12" fmla="*/ 126 w 391"/>
                <a:gd name="T13" fmla="*/ 43 h 263"/>
                <a:gd name="T14" fmla="*/ 126 w 391"/>
                <a:gd name="T15" fmla="*/ 65 h 263"/>
                <a:gd name="T16" fmla="*/ 89 w 391"/>
                <a:gd name="T17" fmla="*/ 74 h 263"/>
                <a:gd name="T18" fmla="*/ 47 w 391"/>
                <a:gd name="T19" fmla="*/ 56 h 263"/>
                <a:gd name="T20" fmla="*/ 0 w 391"/>
                <a:gd name="T21" fmla="*/ 56 h 263"/>
                <a:gd name="T22" fmla="*/ 89 w 391"/>
                <a:gd name="T23" fmla="*/ 110 h 263"/>
                <a:gd name="T24" fmla="*/ 165 w 391"/>
                <a:gd name="T25" fmla="*/ 93 h 263"/>
                <a:gd name="T26" fmla="*/ 165 w 391"/>
                <a:gd name="T27" fmla="*/ 7 h 263"/>
                <a:gd name="T28" fmla="*/ 157 w 391"/>
                <a:gd name="T29" fmla="*/ 0 h 2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1" h="263">
                  <a:moveTo>
                    <a:pt x="373" y="0"/>
                  </a:moveTo>
                  <a:cubicBezTo>
                    <a:pt x="306" y="0"/>
                    <a:pt x="306" y="0"/>
                    <a:pt x="306" y="0"/>
                  </a:cubicBezTo>
                  <a:cubicBezTo>
                    <a:pt x="297" y="0"/>
                    <a:pt x="283" y="5"/>
                    <a:pt x="276" y="12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08" y="81"/>
                    <a:pt x="210" y="86"/>
                    <a:pt x="220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93" y="86"/>
                    <a:pt x="300" y="94"/>
                    <a:pt x="300" y="104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283" y="165"/>
                    <a:pt x="253" y="177"/>
                    <a:pt x="212" y="177"/>
                  </a:cubicBezTo>
                  <a:cubicBezTo>
                    <a:pt x="170" y="177"/>
                    <a:pt x="135" y="160"/>
                    <a:pt x="112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4" y="215"/>
                    <a:pt x="113" y="263"/>
                    <a:pt x="212" y="263"/>
                  </a:cubicBezTo>
                  <a:cubicBezTo>
                    <a:pt x="275" y="263"/>
                    <a:pt x="335" y="251"/>
                    <a:pt x="391" y="222"/>
                  </a:cubicBezTo>
                  <a:cubicBezTo>
                    <a:pt x="391" y="17"/>
                    <a:pt x="391" y="17"/>
                    <a:pt x="391" y="17"/>
                  </a:cubicBezTo>
                  <a:cubicBezTo>
                    <a:pt x="391" y="7"/>
                    <a:pt x="383" y="0"/>
                    <a:pt x="373" y="0"/>
                  </a:cubicBezTo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07" name="Freeform 80"/>
            <p:cNvSpPr>
              <a:spLocks noChangeAspect="1" noEditPoints="1"/>
            </p:cNvSpPr>
            <p:nvPr/>
          </p:nvSpPr>
          <p:spPr bwMode="auto">
            <a:xfrm>
              <a:off x="3652" y="174"/>
              <a:ext cx="269" cy="359"/>
            </a:xfrm>
            <a:custGeom>
              <a:avLst/>
              <a:gdLst>
                <a:gd name="T0" fmla="*/ 60 w 320"/>
                <a:gd name="T1" fmla="*/ 0 h 426"/>
                <a:gd name="T2" fmla="*/ 7 w 320"/>
                <a:gd name="T3" fmla="*/ 0 h 426"/>
                <a:gd name="T4" fmla="*/ 0 w 320"/>
                <a:gd name="T5" fmla="*/ 8 h 426"/>
                <a:gd name="T6" fmla="*/ 0 w 320"/>
                <a:gd name="T7" fmla="*/ 174 h 426"/>
                <a:gd name="T8" fmla="*/ 7 w 320"/>
                <a:gd name="T9" fmla="*/ 181 h 426"/>
                <a:gd name="T10" fmla="*/ 32 w 320"/>
                <a:gd name="T11" fmla="*/ 181 h 426"/>
                <a:gd name="T12" fmla="*/ 39 w 320"/>
                <a:gd name="T13" fmla="*/ 174 h 426"/>
                <a:gd name="T14" fmla="*/ 39 w 320"/>
                <a:gd name="T15" fmla="*/ 118 h 426"/>
                <a:gd name="T16" fmla="*/ 46 w 320"/>
                <a:gd name="T17" fmla="*/ 110 h 426"/>
                <a:gd name="T18" fmla="*/ 68 w 320"/>
                <a:gd name="T19" fmla="*/ 110 h 426"/>
                <a:gd name="T20" fmla="*/ 135 w 320"/>
                <a:gd name="T21" fmla="*/ 56 h 426"/>
                <a:gd name="T22" fmla="*/ 68 w 320"/>
                <a:gd name="T23" fmla="*/ 0 h 426"/>
                <a:gd name="T24" fmla="*/ 60 w 320"/>
                <a:gd name="T25" fmla="*/ 0 h 426"/>
                <a:gd name="T26" fmla="*/ 73 w 320"/>
                <a:gd name="T27" fmla="*/ 75 h 426"/>
                <a:gd name="T28" fmla="*/ 58 w 320"/>
                <a:gd name="T29" fmla="*/ 78 h 426"/>
                <a:gd name="T30" fmla="*/ 46 w 320"/>
                <a:gd name="T31" fmla="*/ 78 h 426"/>
                <a:gd name="T32" fmla="*/ 39 w 320"/>
                <a:gd name="T33" fmla="*/ 69 h 426"/>
                <a:gd name="T34" fmla="*/ 39 w 320"/>
                <a:gd name="T35" fmla="*/ 41 h 426"/>
                <a:gd name="T36" fmla="*/ 46 w 320"/>
                <a:gd name="T37" fmla="*/ 34 h 426"/>
                <a:gd name="T38" fmla="*/ 60 w 320"/>
                <a:gd name="T39" fmla="*/ 34 h 426"/>
                <a:gd name="T40" fmla="*/ 68 w 320"/>
                <a:gd name="T41" fmla="*/ 34 h 426"/>
                <a:gd name="T42" fmla="*/ 69 w 320"/>
                <a:gd name="T43" fmla="*/ 34 h 426"/>
                <a:gd name="T44" fmla="*/ 71 w 320"/>
                <a:gd name="T45" fmla="*/ 34 h 426"/>
                <a:gd name="T46" fmla="*/ 73 w 320"/>
                <a:gd name="T47" fmla="*/ 35 h 426"/>
                <a:gd name="T48" fmla="*/ 73 w 320"/>
                <a:gd name="T49" fmla="*/ 35 h 426"/>
                <a:gd name="T50" fmla="*/ 75 w 320"/>
                <a:gd name="T51" fmla="*/ 35 h 426"/>
                <a:gd name="T52" fmla="*/ 76 w 320"/>
                <a:gd name="T53" fmla="*/ 36 h 426"/>
                <a:gd name="T54" fmla="*/ 77 w 320"/>
                <a:gd name="T55" fmla="*/ 36 h 426"/>
                <a:gd name="T56" fmla="*/ 80 w 320"/>
                <a:gd name="T57" fmla="*/ 36 h 426"/>
                <a:gd name="T58" fmla="*/ 80 w 320"/>
                <a:gd name="T59" fmla="*/ 36 h 426"/>
                <a:gd name="T60" fmla="*/ 82 w 320"/>
                <a:gd name="T61" fmla="*/ 37 h 426"/>
                <a:gd name="T62" fmla="*/ 83 w 320"/>
                <a:gd name="T63" fmla="*/ 38 h 426"/>
                <a:gd name="T64" fmla="*/ 84 w 320"/>
                <a:gd name="T65" fmla="*/ 39 h 426"/>
                <a:gd name="T66" fmla="*/ 85 w 320"/>
                <a:gd name="T67" fmla="*/ 40 h 426"/>
                <a:gd name="T68" fmla="*/ 87 w 320"/>
                <a:gd name="T69" fmla="*/ 40 h 426"/>
                <a:gd name="T70" fmla="*/ 87 w 320"/>
                <a:gd name="T71" fmla="*/ 40 h 426"/>
                <a:gd name="T72" fmla="*/ 88 w 320"/>
                <a:gd name="T73" fmla="*/ 42 h 426"/>
                <a:gd name="T74" fmla="*/ 88 w 320"/>
                <a:gd name="T75" fmla="*/ 42 h 426"/>
                <a:gd name="T76" fmla="*/ 91 w 320"/>
                <a:gd name="T77" fmla="*/ 44 h 426"/>
                <a:gd name="T78" fmla="*/ 91 w 320"/>
                <a:gd name="T79" fmla="*/ 44 h 426"/>
                <a:gd name="T80" fmla="*/ 91 w 320"/>
                <a:gd name="T81" fmla="*/ 46 h 426"/>
                <a:gd name="T82" fmla="*/ 92 w 320"/>
                <a:gd name="T83" fmla="*/ 47 h 426"/>
                <a:gd name="T84" fmla="*/ 92 w 320"/>
                <a:gd name="T85" fmla="*/ 48 h 426"/>
                <a:gd name="T86" fmla="*/ 92 w 320"/>
                <a:gd name="T87" fmla="*/ 50 h 426"/>
                <a:gd name="T88" fmla="*/ 93 w 320"/>
                <a:gd name="T89" fmla="*/ 51 h 426"/>
                <a:gd name="T90" fmla="*/ 93 w 320"/>
                <a:gd name="T91" fmla="*/ 52 h 426"/>
                <a:gd name="T92" fmla="*/ 93 w 320"/>
                <a:gd name="T93" fmla="*/ 56 h 426"/>
                <a:gd name="T94" fmla="*/ 73 w 320"/>
                <a:gd name="T95" fmla="*/ 75 h 4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20" h="426">
                  <a:moveTo>
                    <a:pt x="141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419"/>
                    <a:pt x="8" y="426"/>
                    <a:pt x="17" y="426"/>
                  </a:cubicBezTo>
                  <a:cubicBezTo>
                    <a:pt x="76" y="426"/>
                    <a:pt x="76" y="426"/>
                    <a:pt x="76" y="426"/>
                  </a:cubicBezTo>
                  <a:cubicBezTo>
                    <a:pt x="86" y="426"/>
                    <a:pt x="94" y="419"/>
                    <a:pt x="94" y="409"/>
                  </a:cubicBezTo>
                  <a:cubicBezTo>
                    <a:pt x="94" y="278"/>
                    <a:pt x="94" y="278"/>
                    <a:pt x="94" y="278"/>
                  </a:cubicBezTo>
                  <a:cubicBezTo>
                    <a:pt x="94" y="268"/>
                    <a:pt x="102" y="260"/>
                    <a:pt x="111" y="260"/>
                  </a:cubicBezTo>
                  <a:cubicBezTo>
                    <a:pt x="162" y="260"/>
                    <a:pt x="162" y="260"/>
                    <a:pt x="162" y="260"/>
                  </a:cubicBezTo>
                  <a:cubicBezTo>
                    <a:pt x="252" y="260"/>
                    <a:pt x="320" y="230"/>
                    <a:pt x="320" y="130"/>
                  </a:cubicBezTo>
                  <a:cubicBezTo>
                    <a:pt x="320" y="30"/>
                    <a:pt x="249" y="1"/>
                    <a:pt x="162" y="0"/>
                  </a:cubicBezTo>
                  <a:lnTo>
                    <a:pt x="141" y="0"/>
                  </a:lnTo>
                  <a:close/>
                  <a:moveTo>
                    <a:pt x="174" y="178"/>
                  </a:moveTo>
                  <a:cubicBezTo>
                    <a:pt x="164" y="180"/>
                    <a:pt x="149" y="181"/>
                    <a:pt x="139" y="181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02" y="181"/>
                    <a:pt x="94" y="173"/>
                    <a:pt x="94" y="163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88"/>
                    <a:pt x="102" y="80"/>
                    <a:pt x="11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9" y="80"/>
                    <a:pt x="156" y="80"/>
                    <a:pt x="162" y="81"/>
                  </a:cubicBezTo>
                  <a:cubicBezTo>
                    <a:pt x="163" y="81"/>
                    <a:pt x="164" y="81"/>
                    <a:pt x="165" y="81"/>
                  </a:cubicBezTo>
                  <a:cubicBezTo>
                    <a:pt x="166" y="81"/>
                    <a:pt x="167" y="81"/>
                    <a:pt x="169" y="81"/>
                  </a:cubicBezTo>
                  <a:cubicBezTo>
                    <a:pt x="170" y="81"/>
                    <a:pt x="171" y="82"/>
                    <a:pt x="172" y="82"/>
                  </a:cubicBezTo>
                  <a:cubicBezTo>
                    <a:pt x="173" y="82"/>
                    <a:pt x="174" y="82"/>
                    <a:pt x="175" y="82"/>
                  </a:cubicBezTo>
                  <a:cubicBezTo>
                    <a:pt x="176" y="82"/>
                    <a:pt x="177" y="83"/>
                    <a:pt x="178" y="83"/>
                  </a:cubicBezTo>
                  <a:cubicBezTo>
                    <a:pt x="179" y="83"/>
                    <a:pt x="180" y="83"/>
                    <a:pt x="182" y="84"/>
                  </a:cubicBezTo>
                  <a:cubicBezTo>
                    <a:pt x="182" y="84"/>
                    <a:pt x="183" y="84"/>
                    <a:pt x="184" y="84"/>
                  </a:cubicBezTo>
                  <a:cubicBezTo>
                    <a:pt x="186" y="85"/>
                    <a:pt x="187" y="85"/>
                    <a:pt x="189" y="86"/>
                  </a:cubicBezTo>
                  <a:cubicBezTo>
                    <a:pt x="189" y="86"/>
                    <a:pt x="189" y="86"/>
                    <a:pt x="190" y="86"/>
                  </a:cubicBezTo>
                  <a:cubicBezTo>
                    <a:pt x="192" y="87"/>
                    <a:pt x="194" y="87"/>
                    <a:pt x="195" y="88"/>
                  </a:cubicBezTo>
                  <a:cubicBezTo>
                    <a:pt x="196" y="88"/>
                    <a:pt x="196" y="89"/>
                    <a:pt x="197" y="89"/>
                  </a:cubicBezTo>
                  <a:cubicBezTo>
                    <a:pt x="198" y="89"/>
                    <a:pt x="199" y="90"/>
                    <a:pt x="201" y="91"/>
                  </a:cubicBezTo>
                  <a:cubicBezTo>
                    <a:pt x="201" y="91"/>
                    <a:pt x="202" y="91"/>
                    <a:pt x="202" y="92"/>
                  </a:cubicBezTo>
                  <a:cubicBezTo>
                    <a:pt x="203" y="92"/>
                    <a:pt x="205" y="93"/>
                    <a:pt x="205" y="94"/>
                  </a:cubicBezTo>
                  <a:cubicBezTo>
                    <a:pt x="206" y="94"/>
                    <a:pt x="207" y="95"/>
                    <a:pt x="207" y="95"/>
                  </a:cubicBezTo>
                  <a:cubicBezTo>
                    <a:pt x="208" y="96"/>
                    <a:pt x="209" y="97"/>
                    <a:pt x="210" y="98"/>
                  </a:cubicBezTo>
                  <a:cubicBezTo>
                    <a:pt x="211" y="98"/>
                    <a:pt x="211" y="98"/>
                    <a:pt x="211" y="99"/>
                  </a:cubicBezTo>
                  <a:cubicBezTo>
                    <a:pt x="213" y="100"/>
                    <a:pt x="214" y="102"/>
                    <a:pt x="215" y="103"/>
                  </a:cubicBezTo>
                  <a:cubicBezTo>
                    <a:pt x="215" y="104"/>
                    <a:pt x="215" y="104"/>
                    <a:pt x="216" y="104"/>
                  </a:cubicBezTo>
                  <a:cubicBezTo>
                    <a:pt x="216" y="106"/>
                    <a:pt x="217" y="107"/>
                    <a:pt x="218" y="108"/>
                  </a:cubicBezTo>
                  <a:cubicBezTo>
                    <a:pt x="218" y="109"/>
                    <a:pt x="218" y="109"/>
                    <a:pt x="219" y="110"/>
                  </a:cubicBezTo>
                  <a:cubicBezTo>
                    <a:pt x="219" y="111"/>
                    <a:pt x="220" y="113"/>
                    <a:pt x="220" y="114"/>
                  </a:cubicBezTo>
                  <a:cubicBezTo>
                    <a:pt x="220" y="115"/>
                    <a:pt x="221" y="115"/>
                    <a:pt x="221" y="116"/>
                  </a:cubicBezTo>
                  <a:cubicBezTo>
                    <a:pt x="221" y="117"/>
                    <a:pt x="222" y="119"/>
                    <a:pt x="222" y="120"/>
                  </a:cubicBezTo>
                  <a:cubicBezTo>
                    <a:pt x="222" y="121"/>
                    <a:pt x="222" y="122"/>
                    <a:pt x="222" y="123"/>
                  </a:cubicBezTo>
                  <a:cubicBezTo>
                    <a:pt x="222" y="125"/>
                    <a:pt x="223" y="127"/>
                    <a:pt x="223" y="130"/>
                  </a:cubicBezTo>
                  <a:cubicBezTo>
                    <a:pt x="223" y="169"/>
                    <a:pt x="174" y="178"/>
                    <a:pt x="174" y="178"/>
                  </a:cubicBezTo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08" name="Freeform 81"/>
            <p:cNvSpPr>
              <a:spLocks noChangeAspect="1" noEditPoints="1"/>
            </p:cNvSpPr>
            <p:nvPr/>
          </p:nvSpPr>
          <p:spPr bwMode="auto">
            <a:xfrm>
              <a:off x="4281" y="165"/>
              <a:ext cx="387" cy="377"/>
            </a:xfrm>
            <a:custGeom>
              <a:avLst/>
              <a:gdLst>
                <a:gd name="T0" fmla="*/ 97 w 460"/>
                <a:gd name="T1" fmla="*/ 0 h 448"/>
                <a:gd name="T2" fmla="*/ 194 w 460"/>
                <a:gd name="T3" fmla="*/ 95 h 448"/>
                <a:gd name="T4" fmla="*/ 97 w 460"/>
                <a:gd name="T5" fmla="*/ 189 h 448"/>
                <a:gd name="T6" fmla="*/ 0 w 460"/>
                <a:gd name="T7" fmla="*/ 95 h 448"/>
                <a:gd name="T8" fmla="*/ 97 w 460"/>
                <a:gd name="T9" fmla="*/ 0 h 448"/>
                <a:gd name="T10" fmla="*/ 97 w 460"/>
                <a:gd name="T11" fmla="*/ 153 h 448"/>
                <a:gd name="T12" fmla="*/ 153 w 460"/>
                <a:gd name="T13" fmla="*/ 95 h 448"/>
                <a:gd name="T14" fmla="*/ 97 w 460"/>
                <a:gd name="T15" fmla="*/ 36 h 448"/>
                <a:gd name="T16" fmla="*/ 41 w 460"/>
                <a:gd name="T17" fmla="*/ 95 h 448"/>
                <a:gd name="T18" fmla="*/ 97 w 460"/>
                <a:gd name="T19" fmla="*/ 153 h 4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0" h="448">
                  <a:moveTo>
                    <a:pt x="230" y="0"/>
                  </a:moveTo>
                  <a:cubicBezTo>
                    <a:pt x="363" y="0"/>
                    <a:pt x="460" y="88"/>
                    <a:pt x="460" y="224"/>
                  </a:cubicBezTo>
                  <a:cubicBezTo>
                    <a:pt x="460" y="361"/>
                    <a:pt x="363" y="448"/>
                    <a:pt x="230" y="448"/>
                  </a:cubicBezTo>
                  <a:cubicBezTo>
                    <a:pt x="97" y="448"/>
                    <a:pt x="0" y="361"/>
                    <a:pt x="0" y="224"/>
                  </a:cubicBezTo>
                  <a:cubicBezTo>
                    <a:pt x="0" y="88"/>
                    <a:pt x="97" y="0"/>
                    <a:pt x="230" y="0"/>
                  </a:cubicBezTo>
                  <a:moveTo>
                    <a:pt x="230" y="362"/>
                  </a:moveTo>
                  <a:cubicBezTo>
                    <a:pt x="310" y="362"/>
                    <a:pt x="363" y="304"/>
                    <a:pt x="363" y="224"/>
                  </a:cubicBezTo>
                  <a:cubicBezTo>
                    <a:pt x="363" y="145"/>
                    <a:pt x="310" y="87"/>
                    <a:pt x="230" y="87"/>
                  </a:cubicBezTo>
                  <a:cubicBezTo>
                    <a:pt x="150" y="87"/>
                    <a:pt x="98" y="145"/>
                    <a:pt x="98" y="224"/>
                  </a:cubicBezTo>
                  <a:cubicBezTo>
                    <a:pt x="98" y="304"/>
                    <a:pt x="150" y="362"/>
                    <a:pt x="230" y="362"/>
                  </a:cubicBezTo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09" name="Freeform 82"/>
            <p:cNvSpPr>
              <a:spLocks noChangeAspect="1" noEditPoints="1"/>
            </p:cNvSpPr>
            <p:nvPr/>
          </p:nvSpPr>
          <p:spPr bwMode="auto">
            <a:xfrm>
              <a:off x="3971" y="174"/>
              <a:ext cx="285" cy="359"/>
            </a:xfrm>
            <a:custGeom>
              <a:avLst/>
              <a:gdLst>
                <a:gd name="T0" fmla="*/ 143 w 338"/>
                <a:gd name="T1" fmla="*/ 174 h 426"/>
                <a:gd name="T2" fmla="*/ 99 w 338"/>
                <a:gd name="T3" fmla="*/ 104 h 426"/>
                <a:gd name="T4" fmla="*/ 139 w 338"/>
                <a:gd name="T5" fmla="*/ 56 h 426"/>
                <a:gd name="T6" fmla="*/ 70 w 338"/>
                <a:gd name="T7" fmla="*/ 0 h 426"/>
                <a:gd name="T8" fmla="*/ 63 w 338"/>
                <a:gd name="T9" fmla="*/ 0 h 426"/>
                <a:gd name="T10" fmla="*/ 59 w 338"/>
                <a:gd name="T11" fmla="*/ 0 h 426"/>
                <a:gd name="T12" fmla="*/ 8 w 338"/>
                <a:gd name="T13" fmla="*/ 0 h 426"/>
                <a:gd name="T14" fmla="*/ 0 w 338"/>
                <a:gd name="T15" fmla="*/ 8 h 426"/>
                <a:gd name="T16" fmla="*/ 0 w 338"/>
                <a:gd name="T17" fmla="*/ 174 h 426"/>
                <a:gd name="T18" fmla="*/ 8 w 338"/>
                <a:gd name="T19" fmla="*/ 181 h 426"/>
                <a:gd name="T20" fmla="*/ 33 w 338"/>
                <a:gd name="T21" fmla="*/ 181 h 426"/>
                <a:gd name="T22" fmla="*/ 40 w 338"/>
                <a:gd name="T23" fmla="*/ 174 h 426"/>
                <a:gd name="T24" fmla="*/ 40 w 338"/>
                <a:gd name="T25" fmla="*/ 116 h 426"/>
                <a:gd name="T26" fmla="*/ 47 w 338"/>
                <a:gd name="T27" fmla="*/ 109 h 426"/>
                <a:gd name="T28" fmla="*/ 52 w 338"/>
                <a:gd name="T29" fmla="*/ 109 h 426"/>
                <a:gd name="T30" fmla="*/ 63 w 338"/>
                <a:gd name="T31" fmla="*/ 115 h 426"/>
                <a:gd name="T32" fmla="*/ 94 w 338"/>
                <a:gd name="T33" fmla="*/ 174 h 426"/>
                <a:gd name="T34" fmla="*/ 105 w 338"/>
                <a:gd name="T35" fmla="*/ 181 h 426"/>
                <a:gd name="T36" fmla="*/ 138 w 338"/>
                <a:gd name="T37" fmla="*/ 181 h 426"/>
                <a:gd name="T38" fmla="*/ 143 w 338"/>
                <a:gd name="T39" fmla="*/ 174 h 426"/>
                <a:gd name="T40" fmla="*/ 47 w 338"/>
                <a:gd name="T41" fmla="*/ 75 h 426"/>
                <a:gd name="T42" fmla="*/ 40 w 338"/>
                <a:gd name="T43" fmla="*/ 67 h 426"/>
                <a:gd name="T44" fmla="*/ 40 w 338"/>
                <a:gd name="T45" fmla="*/ 41 h 426"/>
                <a:gd name="T46" fmla="*/ 47 w 338"/>
                <a:gd name="T47" fmla="*/ 34 h 426"/>
                <a:gd name="T48" fmla="*/ 59 w 338"/>
                <a:gd name="T49" fmla="*/ 34 h 426"/>
                <a:gd name="T50" fmla="*/ 66 w 338"/>
                <a:gd name="T51" fmla="*/ 34 h 426"/>
                <a:gd name="T52" fmla="*/ 98 w 338"/>
                <a:gd name="T53" fmla="*/ 56 h 426"/>
                <a:gd name="T54" fmla="*/ 98 w 338"/>
                <a:gd name="T55" fmla="*/ 57 h 426"/>
                <a:gd name="T56" fmla="*/ 73 w 338"/>
                <a:gd name="T57" fmla="*/ 74 h 426"/>
                <a:gd name="T58" fmla="*/ 70 w 338"/>
                <a:gd name="T59" fmla="*/ 74 h 426"/>
                <a:gd name="T60" fmla="*/ 56 w 338"/>
                <a:gd name="T61" fmla="*/ 75 h 426"/>
                <a:gd name="T62" fmla="*/ 47 w 338"/>
                <a:gd name="T63" fmla="*/ 75 h 4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38" h="426">
                  <a:moveTo>
                    <a:pt x="333" y="412"/>
                  </a:moveTo>
                  <a:cubicBezTo>
                    <a:pt x="234" y="246"/>
                    <a:pt x="234" y="246"/>
                    <a:pt x="234" y="246"/>
                  </a:cubicBezTo>
                  <a:cubicBezTo>
                    <a:pt x="294" y="236"/>
                    <a:pt x="326" y="189"/>
                    <a:pt x="326" y="130"/>
                  </a:cubicBezTo>
                  <a:cubicBezTo>
                    <a:pt x="326" y="30"/>
                    <a:pt x="252" y="0"/>
                    <a:pt x="165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419"/>
                    <a:pt x="8" y="426"/>
                    <a:pt x="18" y="426"/>
                  </a:cubicBezTo>
                  <a:cubicBezTo>
                    <a:pt x="77" y="426"/>
                    <a:pt x="77" y="426"/>
                    <a:pt x="77" y="426"/>
                  </a:cubicBezTo>
                  <a:cubicBezTo>
                    <a:pt x="86" y="426"/>
                    <a:pt x="94" y="419"/>
                    <a:pt x="94" y="409"/>
                  </a:cubicBezTo>
                  <a:cubicBezTo>
                    <a:pt x="94" y="274"/>
                    <a:pt x="94" y="274"/>
                    <a:pt x="94" y="274"/>
                  </a:cubicBezTo>
                  <a:cubicBezTo>
                    <a:pt x="94" y="264"/>
                    <a:pt x="102" y="256"/>
                    <a:pt x="111" y="256"/>
                  </a:cubicBezTo>
                  <a:cubicBezTo>
                    <a:pt x="123" y="256"/>
                    <a:pt x="123" y="256"/>
                    <a:pt x="123" y="256"/>
                  </a:cubicBezTo>
                  <a:cubicBezTo>
                    <a:pt x="132" y="256"/>
                    <a:pt x="144" y="263"/>
                    <a:pt x="148" y="272"/>
                  </a:cubicBezTo>
                  <a:cubicBezTo>
                    <a:pt x="221" y="411"/>
                    <a:pt x="221" y="411"/>
                    <a:pt x="221" y="411"/>
                  </a:cubicBezTo>
                  <a:cubicBezTo>
                    <a:pt x="226" y="419"/>
                    <a:pt x="237" y="426"/>
                    <a:pt x="247" y="426"/>
                  </a:cubicBezTo>
                  <a:cubicBezTo>
                    <a:pt x="325" y="426"/>
                    <a:pt x="325" y="426"/>
                    <a:pt x="325" y="426"/>
                  </a:cubicBezTo>
                  <a:cubicBezTo>
                    <a:pt x="334" y="426"/>
                    <a:pt x="338" y="420"/>
                    <a:pt x="333" y="412"/>
                  </a:cubicBezTo>
                  <a:moveTo>
                    <a:pt x="111" y="177"/>
                  </a:moveTo>
                  <a:cubicBezTo>
                    <a:pt x="102" y="177"/>
                    <a:pt x="94" y="169"/>
                    <a:pt x="94" y="159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88"/>
                    <a:pt x="102" y="80"/>
                    <a:pt x="111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90" y="80"/>
                    <a:pt x="228" y="86"/>
                    <a:pt x="228" y="129"/>
                  </a:cubicBezTo>
                  <a:cubicBezTo>
                    <a:pt x="228" y="131"/>
                    <a:pt x="228" y="133"/>
                    <a:pt x="228" y="135"/>
                  </a:cubicBezTo>
                  <a:cubicBezTo>
                    <a:pt x="224" y="168"/>
                    <a:pt x="186" y="175"/>
                    <a:pt x="172" y="176"/>
                  </a:cubicBezTo>
                  <a:cubicBezTo>
                    <a:pt x="169" y="176"/>
                    <a:pt x="167" y="176"/>
                    <a:pt x="165" y="176"/>
                  </a:cubicBezTo>
                  <a:cubicBezTo>
                    <a:pt x="155" y="177"/>
                    <a:pt x="141" y="177"/>
                    <a:pt x="132" y="177"/>
                  </a:cubicBezTo>
                  <a:lnTo>
                    <a:pt x="111" y="177"/>
                  </a:lnTo>
                  <a:close/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10" name="Freeform 83"/>
            <p:cNvSpPr>
              <a:spLocks noChangeAspect="1"/>
            </p:cNvSpPr>
            <p:nvPr/>
          </p:nvSpPr>
          <p:spPr bwMode="auto">
            <a:xfrm>
              <a:off x="5269" y="174"/>
              <a:ext cx="296" cy="359"/>
            </a:xfrm>
            <a:custGeom>
              <a:avLst/>
              <a:gdLst>
                <a:gd name="T0" fmla="*/ 122 w 352"/>
                <a:gd name="T1" fmla="*/ 153 h 426"/>
                <a:gd name="T2" fmla="*/ 109 w 352"/>
                <a:gd name="T3" fmla="*/ 147 h 426"/>
                <a:gd name="T4" fmla="*/ 51 w 352"/>
                <a:gd name="T5" fmla="*/ 147 h 426"/>
                <a:gd name="T6" fmla="*/ 45 w 352"/>
                <a:gd name="T7" fmla="*/ 140 h 426"/>
                <a:gd name="T8" fmla="*/ 45 w 352"/>
                <a:gd name="T9" fmla="*/ 118 h 426"/>
                <a:gd name="T10" fmla="*/ 51 w 352"/>
                <a:gd name="T11" fmla="*/ 110 h 426"/>
                <a:gd name="T12" fmla="*/ 99 w 352"/>
                <a:gd name="T13" fmla="*/ 110 h 426"/>
                <a:gd name="T14" fmla="*/ 105 w 352"/>
                <a:gd name="T15" fmla="*/ 104 h 426"/>
                <a:gd name="T16" fmla="*/ 105 w 352"/>
                <a:gd name="T17" fmla="*/ 82 h 426"/>
                <a:gd name="T18" fmla="*/ 99 w 352"/>
                <a:gd name="T19" fmla="*/ 74 h 426"/>
                <a:gd name="T20" fmla="*/ 51 w 352"/>
                <a:gd name="T21" fmla="*/ 74 h 426"/>
                <a:gd name="T22" fmla="*/ 45 w 352"/>
                <a:gd name="T23" fmla="*/ 66 h 426"/>
                <a:gd name="T24" fmla="*/ 45 w 352"/>
                <a:gd name="T25" fmla="*/ 41 h 426"/>
                <a:gd name="T26" fmla="*/ 51 w 352"/>
                <a:gd name="T27" fmla="*/ 34 h 426"/>
                <a:gd name="T28" fmla="*/ 109 w 352"/>
                <a:gd name="T29" fmla="*/ 34 h 426"/>
                <a:gd name="T30" fmla="*/ 122 w 352"/>
                <a:gd name="T31" fmla="*/ 29 h 426"/>
                <a:gd name="T32" fmla="*/ 145 w 352"/>
                <a:gd name="T33" fmla="*/ 6 h 426"/>
                <a:gd name="T34" fmla="*/ 144 w 352"/>
                <a:gd name="T35" fmla="*/ 0 h 426"/>
                <a:gd name="T36" fmla="*/ 51 w 352"/>
                <a:gd name="T37" fmla="*/ 0 h 426"/>
                <a:gd name="T38" fmla="*/ 38 w 352"/>
                <a:gd name="T39" fmla="*/ 0 h 426"/>
                <a:gd name="T40" fmla="*/ 7 w 352"/>
                <a:gd name="T41" fmla="*/ 0 h 426"/>
                <a:gd name="T42" fmla="*/ 0 w 352"/>
                <a:gd name="T43" fmla="*/ 8 h 426"/>
                <a:gd name="T44" fmla="*/ 0 w 352"/>
                <a:gd name="T45" fmla="*/ 38 h 426"/>
                <a:gd name="T46" fmla="*/ 0 w 352"/>
                <a:gd name="T47" fmla="*/ 52 h 426"/>
                <a:gd name="T48" fmla="*/ 0 w 352"/>
                <a:gd name="T49" fmla="*/ 129 h 426"/>
                <a:gd name="T50" fmla="*/ 0 w 352"/>
                <a:gd name="T51" fmla="*/ 142 h 426"/>
                <a:gd name="T52" fmla="*/ 0 w 352"/>
                <a:gd name="T53" fmla="*/ 174 h 426"/>
                <a:gd name="T54" fmla="*/ 7 w 352"/>
                <a:gd name="T55" fmla="*/ 181 h 426"/>
                <a:gd name="T56" fmla="*/ 38 w 352"/>
                <a:gd name="T57" fmla="*/ 181 h 426"/>
                <a:gd name="T58" fmla="*/ 51 w 352"/>
                <a:gd name="T59" fmla="*/ 181 h 426"/>
                <a:gd name="T60" fmla="*/ 53 w 352"/>
                <a:gd name="T61" fmla="*/ 181 h 426"/>
                <a:gd name="T62" fmla="*/ 68 w 352"/>
                <a:gd name="T63" fmla="*/ 181 h 426"/>
                <a:gd name="T64" fmla="*/ 82 w 352"/>
                <a:gd name="T65" fmla="*/ 181 h 426"/>
                <a:gd name="T66" fmla="*/ 96 w 352"/>
                <a:gd name="T67" fmla="*/ 181 h 426"/>
                <a:gd name="T68" fmla="*/ 144 w 352"/>
                <a:gd name="T69" fmla="*/ 181 h 426"/>
                <a:gd name="T70" fmla="*/ 145 w 352"/>
                <a:gd name="T71" fmla="*/ 176 h 426"/>
                <a:gd name="T72" fmla="*/ 122 w 352"/>
                <a:gd name="T73" fmla="*/ 153 h 4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52" h="426">
                  <a:moveTo>
                    <a:pt x="290" y="359"/>
                  </a:moveTo>
                  <a:cubicBezTo>
                    <a:pt x="283" y="353"/>
                    <a:pt x="270" y="347"/>
                    <a:pt x="260" y="347"/>
                  </a:cubicBezTo>
                  <a:cubicBezTo>
                    <a:pt x="124" y="347"/>
                    <a:pt x="124" y="347"/>
                    <a:pt x="124" y="347"/>
                  </a:cubicBezTo>
                  <a:cubicBezTo>
                    <a:pt x="114" y="347"/>
                    <a:pt x="107" y="339"/>
                    <a:pt x="107" y="330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7" y="268"/>
                    <a:pt x="114" y="260"/>
                    <a:pt x="124" y="260"/>
                  </a:cubicBezTo>
                  <a:cubicBezTo>
                    <a:pt x="234" y="260"/>
                    <a:pt x="234" y="260"/>
                    <a:pt x="234" y="260"/>
                  </a:cubicBezTo>
                  <a:cubicBezTo>
                    <a:pt x="243" y="260"/>
                    <a:pt x="251" y="252"/>
                    <a:pt x="251" y="243"/>
                  </a:cubicBezTo>
                  <a:cubicBezTo>
                    <a:pt x="251" y="191"/>
                    <a:pt x="251" y="191"/>
                    <a:pt x="251" y="191"/>
                  </a:cubicBezTo>
                  <a:cubicBezTo>
                    <a:pt x="251" y="181"/>
                    <a:pt x="243" y="174"/>
                    <a:pt x="23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14" y="174"/>
                    <a:pt x="107" y="166"/>
                    <a:pt x="107" y="156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88"/>
                    <a:pt x="114" y="80"/>
                    <a:pt x="124" y="80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9" y="80"/>
                    <a:pt x="283" y="74"/>
                    <a:pt x="289" y="68"/>
                  </a:cubicBezTo>
                  <a:cubicBezTo>
                    <a:pt x="346" y="13"/>
                    <a:pt x="346" y="13"/>
                    <a:pt x="346" y="13"/>
                  </a:cubicBezTo>
                  <a:cubicBezTo>
                    <a:pt x="352" y="6"/>
                    <a:pt x="350" y="0"/>
                    <a:pt x="341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419"/>
                    <a:pt x="8" y="426"/>
                    <a:pt x="17" y="426"/>
                  </a:cubicBezTo>
                  <a:cubicBezTo>
                    <a:pt x="89" y="426"/>
                    <a:pt x="89" y="426"/>
                    <a:pt x="89" y="426"/>
                  </a:cubicBezTo>
                  <a:cubicBezTo>
                    <a:pt x="124" y="426"/>
                    <a:pt x="124" y="426"/>
                    <a:pt x="124" y="426"/>
                  </a:cubicBezTo>
                  <a:cubicBezTo>
                    <a:pt x="126" y="426"/>
                    <a:pt x="126" y="426"/>
                    <a:pt x="126" y="426"/>
                  </a:cubicBezTo>
                  <a:cubicBezTo>
                    <a:pt x="161" y="426"/>
                    <a:pt x="161" y="426"/>
                    <a:pt x="161" y="426"/>
                  </a:cubicBezTo>
                  <a:cubicBezTo>
                    <a:pt x="196" y="426"/>
                    <a:pt x="196" y="426"/>
                    <a:pt x="196" y="426"/>
                  </a:cubicBezTo>
                  <a:cubicBezTo>
                    <a:pt x="230" y="426"/>
                    <a:pt x="230" y="426"/>
                    <a:pt x="230" y="426"/>
                  </a:cubicBezTo>
                  <a:cubicBezTo>
                    <a:pt x="341" y="426"/>
                    <a:pt x="341" y="426"/>
                    <a:pt x="341" y="426"/>
                  </a:cubicBezTo>
                  <a:cubicBezTo>
                    <a:pt x="350" y="426"/>
                    <a:pt x="352" y="421"/>
                    <a:pt x="346" y="414"/>
                  </a:cubicBezTo>
                  <a:lnTo>
                    <a:pt x="290" y="359"/>
                  </a:lnTo>
                  <a:close/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11" name="Freeform 84"/>
            <p:cNvSpPr>
              <a:spLocks noChangeAspect="1"/>
            </p:cNvSpPr>
            <p:nvPr/>
          </p:nvSpPr>
          <p:spPr bwMode="auto">
            <a:xfrm>
              <a:off x="4798" y="321"/>
              <a:ext cx="172" cy="90"/>
            </a:xfrm>
            <a:custGeom>
              <a:avLst/>
              <a:gdLst>
                <a:gd name="T0" fmla="*/ 83 w 204"/>
                <a:gd name="T1" fmla="*/ 5 h 107"/>
                <a:gd name="T2" fmla="*/ 83 w 204"/>
                <a:gd name="T3" fmla="*/ 0 h 107"/>
                <a:gd name="T4" fmla="*/ 51 w 204"/>
                <a:gd name="T5" fmla="*/ 0 h 107"/>
                <a:gd name="T6" fmla="*/ 39 w 204"/>
                <a:gd name="T7" fmla="*/ 5 h 107"/>
                <a:gd name="T8" fmla="*/ 3 w 204"/>
                <a:gd name="T9" fmla="*/ 40 h 107"/>
                <a:gd name="T10" fmla="*/ 5 w 204"/>
                <a:gd name="T11" fmla="*/ 45 h 107"/>
                <a:gd name="T12" fmla="*/ 36 w 204"/>
                <a:gd name="T13" fmla="*/ 45 h 107"/>
                <a:gd name="T14" fmla="*/ 48 w 204"/>
                <a:gd name="T15" fmla="*/ 40 h 107"/>
                <a:gd name="T16" fmla="*/ 83 w 204"/>
                <a:gd name="T17" fmla="*/ 5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" h="107">
                  <a:moveTo>
                    <a:pt x="197" y="12"/>
                  </a:moveTo>
                  <a:cubicBezTo>
                    <a:pt x="204" y="5"/>
                    <a:pt x="202" y="0"/>
                    <a:pt x="19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0" y="0"/>
                    <a:pt x="97" y="5"/>
                    <a:pt x="90" y="12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0" y="102"/>
                    <a:pt x="2" y="107"/>
                    <a:pt x="12" y="107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94" y="107"/>
                    <a:pt x="108" y="102"/>
                    <a:pt x="114" y="95"/>
                  </a:cubicBezTo>
                  <a:lnTo>
                    <a:pt x="197" y="12"/>
                  </a:lnTo>
                  <a:close/>
                </a:path>
              </a:pathLst>
            </a:custGeom>
            <a:solidFill>
              <a:srgbClr val="E2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12" name="Freeform 85"/>
            <p:cNvSpPr>
              <a:spLocks noChangeAspect="1"/>
            </p:cNvSpPr>
            <p:nvPr/>
          </p:nvSpPr>
          <p:spPr bwMode="auto">
            <a:xfrm>
              <a:off x="4674" y="321"/>
              <a:ext cx="172" cy="90"/>
            </a:xfrm>
            <a:custGeom>
              <a:avLst/>
              <a:gdLst>
                <a:gd name="T0" fmla="*/ 83 w 204"/>
                <a:gd name="T1" fmla="*/ 5 h 107"/>
                <a:gd name="T2" fmla="*/ 83 w 204"/>
                <a:gd name="T3" fmla="*/ 0 h 107"/>
                <a:gd name="T4" fmla="*/ 51 w 204"/>
                <a:gd name="T5" fmla="*/ 0 h 107"/>
                <a:gd name="T6" fmla="*/ 38 w 204"/>
                <a:gd name="T7" fmla="*/ 5 h 107"/>
                <a:gd name="T8" fmla="*/ 3 w 204"/>
                <a:gd name="T9" fmla="*/ 40 h 107"/>
                <a:gd name="T10" fmla="*/ 5 w 204"/>
                <a:gd name="T11" fmla="*/ 45 h 107"/>
                <a:gd name="T12" fmla="*/ 36 w 204"/>
                <a:gd name="T13" fmla="*/ 45 h 107"/>
                <a:gd name="T14" fmla="*/ 48 w 204"/>
                <a:gd name="T15" fmla="*/ 40 h 107"/>
                <a:gd name="T16" fmla="*/ 83 w 204"/>
                <a:gd name="T17" fmla="*/ 5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" h="107">
                  <a:moveTo>
                    <a:pt x="197" y="12"/>
                  </a:moveTo>
                  <a:cubicBezTo>
                    <a:pt x="204" y="5"/>
                    <a:pt x="202" y="0"/>
                    <a:pt x="192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0" y="0"/>
                    <a:pt x="96" y="5"/>
                    <a:pt x="89" y="1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0" y="102"/>
                    <a:pt x="2" y="107"/>
                    <a:pt x="11" y="107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94" y="107"/>
                    <a:pt x="107" y="102"/>
                    <a:pt x="114" y="95"/>
                  </a:cubicBezTo>
                  <a:lnTo>
                    <a:pt x="197" y="12"/>
                  </a:lnTo>
                  <a:close/>
                </a:path>
              </a:pathLst>
            </a:custGeom>
            <a:solidFill>
              <a:srgbClr val="E2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13" name="Freeform 86"/>
            <p:cNvSpPr>
              <a:spLocks noChangeAspect="1" noEditPoints="1"/>
            </p:cNvSpPr>
            <p:nvPr/>
          </p:nvSpPr>
          <p:spPr bwMode="auto">
            <a:xfrm>
              <a:off x="4803" y="625"/>
              <a:ext cx="761" cy="104"/>
            </a:xfrm>
            <a:custGeom>
              <a:avLst/>
              <a:gdLst>
                <a:gd name="T0" fmla="*/ 363 w 903"/>
                <a:gd name="T1" fmla="*/ 9 h 124"/>
                <a:gd name="T2" fmla="*/ 372 w 903"/>
                <a:gd name="T3" fmla="*/ 9 h 124"/>
                <a:gd name="T4" fmla="*/ 351 w 903"/>
                <a:gd name="T5" fmla="*/ 3 h 124"/>
                <a:gd name="T6" fmla="*/ 332 w 903"/>
                <a:gd name="T7" fmla="*/ 29 h 124"/>
                <a:gd name="T8" fmla="*/ 332 w 903"/>
                <a:gd name="T9" fmla="*/ 20 h 124"/>
                <a:gd name="T10" fmla="*/ 350 w 903"/>
                <a:gd name="T11" fmla="*/ 3 h 124"/>
                <a:gd name="T12" fmla="*/ 298 w 903"/>
                <a:gd name="T13" fmla="*/ 9 h 124"/>
                <a:gd name="T14" fmla="*/ 293 w 903"/>
                <a:gd name="T15" fmla="*/ 33 h 124"/>
                <a:gd name="T16" fmla="*/ 289 w 903"/>
                <a:gd name="T17" fmla="*/ 50 h 124"/>
                <a:gd name="T18" fmla="*/ 307 w 903"/>
                <a:gd name="T19" fmla="*/ 50 h 124"/>
                <a:gd name="T20" fmla="*/ 292 w 903"/>
                <a:gd name="T21" fmla="*/ 3 h 124"/>
                <a:gd name="T22" fmla="*/ 253 w 903"/>
                <a:gd name="T23" fmla="*/ 50 h 124"/>
                <a:gd name="T24" fmla="*/ 265 w 903"/>
                <a:gd name="T25" fmla="*/ 50 h 124"/>
                <a:gd name="T26" fmla="*/ 265 w 903"/>
                <a:gd name="T27" fmla="*/ 3 h 124"/>
                <a:gd name="T28" fmla="*/ 253 w 903"/>
                <a:gd name="T29" fmla="*/ 3 h 124"/>
                <a:gd name="T30" fmla="*/ 237 w 903"/>
                <a:gd name="T31" fmla="*/ 18 h 124"/>
                <a:gd name="T32" fmla="*/ 221 w 903"/>
                <a:gd name="T33" fmla="*/ 51 h 124"/>
                <a:gd name="T34" fmla="*/ 220 w 903"/>
                <a:gd name="T35" fmla="*/ 44 h 124"/>
                <a:gd name="T36" fmla="*/ 227 w 903"/>
                <a:gd name="T37" fmla="*/ 18 h 124"/>
                <a:gd name="T38" fmla="*/ 166 w 903"/>
                <a:gd name="T39" fmla="*/ 37 h 124"/>
                <a:gd name="T40" fmla="*/ 190 w 903"/>
                <a:gd name="T41" fmla="*/ 23 h 124"/>
                <a:gd name="T42" fmla="*/ 183 w 903"/>
                <a:gd name="T43" fmla="*/ 8 h 124"/>
                <a:gd name="T44" fmla="*/ 198 w 903"/>
                <a:gd name="T45" fmla="*/ 13 h 124"/>
                <a:gd name="T46" fmla="*/ 180 w 903"/>
                <a:gd name="T47" fmla="*/ 29 h 124"/>
                <a:gd name="T48" fmla="*/ 177 w 903"/>
                <a:gd name="T49" fmla="*/ 37 h 124"/>
                <a:gd name="T50" fmla="*/ 130 w 903"/>
                <a:gd name="T51" fmla="*/ 3 h 124"/>
                <a:gd name="T52" fmla="*/ 140 w 903"/>
                <a:gd name="T53" fmla="*/ 35 h 124"/>
                <a:gd name="T54" fmla="*/ 165 w 903"/>
                <a:gd name="T55" fmla="*/ 50 h 124"/>
                <a:gd name="T56" fmla="*/ 153 w 903"/>
                <a:gd name="T57" fmla="*/ 3 h 124"/>
                <a:gd name="T58" fmla="*/ 140 w 903"/>
                <a:gd name="T59" fmla="*/ 3 h 124"/>
                <a:gd name="T60" fmla="*/ 101 w 903"/>
                <a:gd name="T61" fmla="*/ 50 h 124"/>
                <a:gd name="T62" fmla="*/ 112 w 903"/>
                <a:gd name="T63" fmla="*/ 35 h 124"/>
                <a:gd name="T64" fmla="*/ 125 w 903"/>
                <a:gd name="T65" fmla="*/ 50 h 124"/>
                <a:gd name="T66" fmla="*/ 115 w 903"/>
                <a:gd name="T67" fmla="*/ 26 h 124"/>
                <a:gd name="T68" fmla="*/ 110 w 903"/>
                <a:gd name="T69" fmla="*/ 3 h 124"/>
                <a:gd name="T70" fmla="*/ 101 w 903"/>
                <a:gd name="T71" fmla="*/ 8 h 124"/>
                <a:gd name="T72" fmla="*/ 105 w 903"/>
                <a:gd name="T73" fmla="*/ 23 h 124"/>
                <a:gd name="T74" fmla="*/ 56 w 903"/>
                <a:gd name="T75" fmla="*/ 3 h 124"/>
                <a:gd name="T76" fmla="*/ 86 w 903"/>
                <a:gd name="T77" fmla="*/ 42 h 124"/>
                <a:gd name="T78" fmla="*/ 83 w 903"/>
                <a:gd name="T79" fmla="*/ 29 h 124"/>
                <a:gd name="T80" fmla="*/ 67 w 903"/>
                <a:gd name="T81" fmla="*/ 9 h 124"/>
                <a:gd name="T82" fmla="*/ 56 w 903"/>
                <a:gd name="T83" fmla="*/ 3 h 124"/>
                <a:gd name="T84" fmla="*/ 26 w 903"/>
                <a:gd name="T85" fmla="*/ 14 h 124"/>
                <a:gd name="T86" fmla="*/ 43 w 903"/>
                <a:gd name="T87" fmla="*/ 50 h 124"/>
                <a:gd name="T88" fmla="*/ 37 w 903"/>
                <a:gd name="T89" fmla="*/ 37 h 124"/>
                <a:gd name="T90" fmla="*/ 21 w 903"/>
                <a:gd name="T91" fmla="*/ 3 h 124"/>
                <a:gd name="T92" fmla="*/ 9 w 903"/>
                <a:gd name="T93" fmla="*/ 3 h 1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03" h="124">
                  <a:moveTo>
                    <a:pt x="827" y="3"/>
                  </a:moveTo>
                  <a:cubicBezTo>
                    <a:pt x="827" y="22"/>
                    <a:pt x="827" y="22"/>
                    <a:pt x="827" y="22"/>
                  </a:cubicBezTo>
                  <a:cubicBezTo>
                    <a:pt x="853" y="22"/>
                    <a:pt x="853" y="22"/>
                    <a:pt x="853" y="22"/>
                  </a:cubicBezTo>
                  <a:cubicBezTo>
                    <a:pt x="853" y="121"/>
                    <a:pt x="853" y="121"/>
                    <a:pt x="853" y="121"/>
                  </a:cubicBezTo>
                  <a:cubicBezTo>
                    <a:pt x="877" y="121"/>
                    <a:pt x="877" y="121"/>
                    <a:pt x="877" y="121"/>
                  </a:cubicBezTo>
                  <a:cubicBezTo>
                    <a:pt x="877" y="22"/>
                    <a:pt x="877" y="22"/>
                    <a:pt x="877" y="22"/>
                  </a:cubicBezTo>
                  <a:cubicBezTo>
                    <a:pt x="903" y="22"/>
                    <a:pt x="903" y="22"/>
                    <a:pt x="903" y="22"/>
                  </a:cubicBezTo>
                  <a:cubicBezTo>
                    <a:pt x="903" y="3"/>
                    <a:pt x="903" y="3"/>
                    <a:pt x="903" y="3"/>
                  </a:cubicBezTo>
                  <a:lnTo>
                    <a:pt x="827" y="3"/>
                  </a:lnTo>
                  <a:close/>
                  <a:moveTo>
                    <a:pt x="756" y="121"/>
                  </a:moveTo>
                  <a:cubicBezTo>
                    <a:pt x="780" y="121"/>
                    <a:pt x="780" y="121"/>
                    <a:pt x="780" y="121"/>
                  </a:cubicBezTo>
                  <a:cubicBezTo>
                    <a:pt x="780" y="70"/>
                    <a:pt x="780" y="70"/>
                    <a:pt x="780" y="70"/>
                  </a:cubicBezTo>
                  <a:cubicBezTo>
                    <a:pt x="820" y="70"/>
                    <a:pt x="820" y="70"/>
                    <a:pt x="820" y="70"/>
                  </a:cubicBezTo>
                  <a:cubicBezTo>
                    <a:pt x="820" y="50"/>
                    <a:pt x="820" y="50"/>
                    <a:pt x="820" y="50"/>
                  </a:cubicBezTo>
                  <a:cubicBezTo>
                    <a:pt x="780" y="50"/>
                    <a:pt x="780" y="50"/>
                    <a:pt x="780" y="50"/>
                  </a:cubicBezTo>
                  <a:cubicBezTo>
                    <a:pt x="780" y="22"/>
                    <a:pt x="780" y="22"/>
                    <a:pt x="780" y="22"/>
                  </a:cubicBezTo>
                  <a:cubicBezTo>
                    <a:pt x="822" y="22"/>
                    <a:pt x="822" y="22"/>
                    <a:pt x="822" y="22"/>
                  </a:cubicBezTo>
                  <a:cubicBezTo>
                    <a:pt x="822" y="3"/>
                    <a:pt x="822" y="3"/>
                    <a:pt x="822" y="3"/>
                  </a:cubicBezTo>
                  <a:cubicBezTo>
                    <a:pt x="756" y="3"/>
                    <a:pt x="756" y="3"/>
                    <a:pt x="756" y="3"/>
                  </a:cubicBezTo>
                  <a:lnTo>
                    <a:pt x="756" y="121"/>
                  </a:lnTo>
                  <a:close/>
                  <a:moveTo>
                    <a:pt x="701" y="23"/>
                  </a:moveTo>
                  <a:cubicBezTo>
                    <a:pt x="702" y="23"/>
                    <a:pt x="702" y="23"/>
                    <a:pt x="702" y="23"/>
                  </a:cubicBezTo>
                  <a:cubicBezTo>
                    <a:pt x="713" y="77"/>
                    <a:pt x="713" y="77"/>
                    <a:pt x="713" y="77"/>
                  </a:cubicBezTo>
                  <a:cubicBezTo>
                    <a:pt x="690" y="77"/>
                    <a:pt x="690" y="77"/>
                    <a:pt x="690" y="77"/>
                  </a:cubicBezTo>
                  <a:lnTo>
                    <a:pt x="701" y="23"/>
                  </a:lnTo>
                  <a:close/>
                  <a:moveTo>
                    <a:pt x="655" y="121"/>
                  </a:moveTo>
                  <a:cubicBezTo>
                    <a:pt x="680" y="121"/>
                    <a:pt x="680" y="121"/>
                    <a:pt x="680" y="121"/>
                  </a:cubicBezTo>
                  <a:cubicBezTo>
                    <a:pt x="686" y="96"/>
                    <a:pt x="686" y="96"/>
                    <a:pt x="686" y="96"/>
                  </a:cubicBezTo>
                  <a:cubicBezTo>
                    <a:pt x="717" y="96"/>
                    <a:pt x="717" y="96"/>
                    <a:pt x="717" y="96"/>
                  </a:cubicBezTo>
                  <a:cubicBezTo>
                    <a:pt x="723" y="121"/>
                    <a:pt x="723" y="121"/>
                    <a:pt x="723" y="121"/>
                  </a:cubicBezTo>
                  <a:cubicBezTo>
                    <a:pt x="748" y="121"/>
                    <a:pt x="748" y="121"/>
                    <a:pt x="748" y="121"/>
                  </a:cubicBezTo>
                  <a:cubicBezTo>
                    <a:pt x="716" y="3"/>
                    <a:pt x="716" y="3"/>
                    <a:pt x="716" y="3"/>
                  </a:cubicBezTo>
                  <a:cubicBezTo>
                    <a:pt x="687" y="3"/>
                    <a:pt x="687" y="3"/>
                    <a:pt x="687" y="3"/>
                  </a:cubicBezTo>
                  <a:lnTo>
                    <a:pt x="655" y="121"/>
                  </a:lnTo>
                  <a:close/>
                  <a:moveTo>
                    <a:pt x="571" y="121"/>
                  </a:moveTo>
                  <a:cubicBezTo>
                    <a:pt x="595" y="121"/>
                    <a:pt x="595" y="121"/>
                    <a:pt x="595" y="121"/>
                  </a:cubicBezTo>
                  <a:cubicBezTo>
                    <a:pt x="595" y="69"/>
                    <a:pt x="595" y="69"/>
                    <a:pt x="595" y="69"/>
                  </a:cubicBezTo>
                  <a:cubicBezTo>
                    <a:pt x="623" y="69"/>
                    <a:pt x="623" y="69"/>
                    <a:pt x="623" y="69"/>
                  </a:cubicBezTo>
                  <a:cubicBezTo>
                    <a:pt x="623" y="121"/>
                    <a:pt x="623" y="121"/>
                    <a:pt x="623" y="121"/>
                  </a:cubicBezTo>
                  <a:cubicBezTo>
                    <a:pt x="647" y="121"/>
                    <a:pt x="647" y="121"/>
                    <a:pt x="647" y="121"/>
                  </a:cubicBezTo>
                  <a:cubicBezTo>
                    <a:pt x="647" y="3"/>
                    <a:pt x="647" y="3"/>
                    <a:pt x="647" y="3"/>
                  </a:cubicBezTo>
                  <a:cubicBezTo>
                    <a:pt x="623" y="3"/>
                    <a:pt x="623" y="3"/>
                    <a:pt x="623" y="3"/>
                  </a:cubicBezTo>
                  <a:cubicBezTo>
                    <a:pt x="623" y="48"/>
                    <a:pt x="623" y="48"/>
                    <a:pt x="623" y="48"/>
                  </a:cubicBezTo>
                  <a:cubicBezTo>
                    <a:pt x="595" y="48"/>
                    <a:pt x="595" y="48"/>
                    <a:pt x="595" y="48"/>
                  </a:cubicBezTo>
                  <a:cubicBezTo>
                    <a:pt x="595" y="3"/>
                    <a:pt x="595" y="3"/>
                    <a:pt x="595" y="3"/>
                  </a:cubicBezTo>
                  <a:cubicBezTo>
                    <a:pt x="571" y="3"/>
                    <a:pt x="571" y="3"/>
                    <a:pt x="571" y="3"/>
                  </a:cubicBezTo>
                  <a:lnTo>
                    <a:pt x="571" y="121"/>
                  </a:lnTo>
                  <a:close/>
                  <a:moveTo>
                    <a:pt x="556" y="43"/>
                  </a:moveTo>
                  <a:cubicBezTo>
                    <a:pt x="556" y="25"/>
                    <a:pt x="554" y="0"/>
                    <a:pt x="520" y="0"/>
                  </a:cubicBezTo>
                  <a:cubicBezTo>
                    <a:pt x="484" y="0"/>
                    <a:pt x="479" y="26"/>
                    <a:pt x="479" y="62"/>
                  </a:cubicBezTo>
                  <a:cubicBezTo>
                    <a:pt x="479" y="98"/>
                    <a:pt x="484" y="124"/>
                    <a:pt x="520" y="124"/>
                  </a:cubicBezTo>
                  <a:cubicBezTo>
                    <a:pt x="551" y="124"/>
                    <a:pt x="557" y="102"/>
                    <a:pt x="557" y="76"/>
                  </a:cubicBezTo>
                  <a:cubicBezTo>
                    <a:pt x="534" y="76"/>
                    <a:pt x="534" y="76"/>
                    <a:pt x="534" y="76"/>
                  </a:cubicBezTo>
                  <a:cubicBezTo>
                    <a:pt x="534" y="102"/>
                    <a:pt x="527" y="106"/>
                    <a:pt x="519" y="106"/>
                  </a:cubicBezTo>
                  <a:cubicBezTo>
                    <a:pt x="508" y="106"/>
                    <a:pt x="503" y="100"/>
                    <a:pt x="503" y="64"/>
                  </a:cubicBezTo>
                  <a:cubicBezTo>
                    <a:pt x="503" y="30"/>
                    <a:pt x="506" y="18"/>
                    <a:pt x="518" y="18"/>
                  </a:cubicBezTo>
                  <a:cubicBezTo>
                    <a:pt x="529" y="18"/>
                    <a:pt x="533" y="25"/>
                    <a:pt x="533" y="43"/>
                  </a:cubicBezTo>
                  <a:lnTo>
                    <a:pt x="556" y="43"/>
                  </a:lnTo>
                  <a:close/>
                  <a:moveTo>
                    <a:pt x="391" y="84"/>
                  </a:moveTo>
                  <a:cubicBezTo>
                    <a:pt x="391" y="89"/>
                    <a:pt x="391" y="89"/>
                    <a:pt x="391" y="89"/>
                  </a:cubicBezTo>
                  <a:cubicBezTo>
                    <a:pt x="391" y="111"/>
                    <a:pt x="401" y="124"/>
                    <a:pt x="429" y="124"/>
                  </a:cubicBezTo>
                  <a:cubicBezTo>
                    <a:pt x="455" y="124"/>
                    <a:pt x="470" y="112"/>
                    <a:pt x="470" y="87"/>
                  </a:cubicBezTo>
                  <a:cubicBezTo>
                    <a:pt x="470" y="73"/>
                    <a:pt x="465" y="64"/>
                    <a:pt x="447" y="56"/>
                  </a:cubicBezTo>
                  <a:cubicBezTo>
                    <a:pt x="429" y="48"/>
                    <a:pt x="429" y="48"/>
                    <a:pt x="429" y="48"/>
                  </a:cubicBezTo>
                  <a:cubicBezTo>
                    <a:pt x="419" y="44"/>
                    <a:pt x="416" y="39"/>
                    <a:pt x="416" y="32"/>
                  </a:cubicBezTo>
                  <a:cubicBezTo>
                    <a:pt x="416" y="25"/>
                    <a:pt x="419" y="18"/>
                    <a:pt x="430" y="18"/>
                  </a:cubicBezTo>
                  <a:cubicBezTo>
                    <a:pt x="439" y="18"/>
                    <a:pt x="443" y="24"/>
                    <a:pt x="443" y="36"/>
                  </a:cubicBezTo>
                  <a:cubicBezTo>
                    <a:pt x="466" y="36"/>
                    <a:pt x="466" y="36"/>
                    <a:pt x="466" y="36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9"/>
                    <a:pt x="451" y="0"/>
                    <a:pt x="429" y="0"/>
                  </a:cubicBezTo>
                  <a:cubicBezTo>
                    <a:pt x="407" y="0"/>
                    <a:pt x="392" y="12"/>
                    <a:pt x="392" y="35"/>
                  </a:cubicBezTo>
                  <a:cubicBezTo>
                    <a:pt x="392" y="55"/>
                    <a:pt x="402" y="64"/>
                    <a:pt x="424" y="71"/>
                  </a:cubicBezTo>
                  <a:cubicBezTo>
                    <a:pt x="439" y="77"/>
                    <a:pt x="445" y="81"/>
                    <a:pt x="445" y="91"/>
                  </a:cubicBezTo>
                  <a:cubicBezTo>
                    <a:pt x="445" y="101"/>
                    <a:pt x="438" y="106"/>
                    <a:pt x="431" y="106"/>
                  </a:cubicBezTo>
                  <a:cubicBezTo>
                    <a:pt x="418" y="106"/>
                    <a:pt x="415" y="99"/>
                    <a:pt x="415" y="88"/>
                  </a:cubicBezTo>
                  <a:cubicBezTo>
                    <a:pt x="415" y="84"/>
                    <a:pt x="415" y="84"/>
                    <a:pt x="415" y="84"/>
                  </a:cubicBezTo>
                  <a:lnTo>
                    <a:pt x="391" y="84"/>
                  </a:lnTo>
                  <a:close/>
                  <a:moveTo>
                    <a:pt x="306" y="3"/>
                  </a:moveTo>
                  <a:cubicBezTo>
                    <a:pt x="306" y="121"/>
                    <a:pt x="306" y="121"/>
                    <a:pt x="306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0" y="86"/>
                    <a:pt x="330" y="86"/>
                    <a:pt x="330" y="86"/>
                  </a:cubicBezTo>
                  <a:cubicBezTo>
                    <a:pt x="339" y="73"/>
                    <a:pt x="339" y="73"/>
                    <a:pt x="339" y="73"/>
                  </a:cubicBezTo>
                  <a:cubicBezTo>
                    <a:pt x="363" y="121"/>
                    <a:pt x="363" y="121"/>
                    <a:pt x="363" y="121"/>
                  </a:cubicBezTo>
                  <a:cubicBezTo>
                    <a:pt x="390" y="121"/>
                    <a:pt x="390" y="121"/>
                    <a:pt x="390" y="121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87" y="3"/>
                    <a:pt x="387" y="3"/>
                    <a:pt x="387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3"/>
                    <a:pt x="330" y="3"/>
                    <a:pt x="330" y="3"/>
                  </a:cubicBezTo>
                  <a:lnTo>
                    <a:pt x="306" y="3"/>
                  </a:lnTo>
                  <a:close/>
                  <a:moveTo>
                    <a:pt x="214" y="121"/>
                  </a:moveTo>
                  <a:cubicBezTo>
                    <a:pt x="238" y="121"/>
                    <a:pt x="238" y="121"/>
                    <a:pt x="238" y="12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60" y="71"/>
                    <a:pt x="264" y="77"/>
                    <a:pt x="265" y="86"/>
                  </a:cubicBezTo>
                  <a:cubicBezTo>
                    <a:pt x="265" y="109"/>
                    <a:pt x="265" y="109"/>
                    <a:pt x="265" y="109"/>
                  </a:cubicBezTo>
                  <a:cubicBezTo>
                    <a:pt x="265" y="114"/>
                    <a:pt x="266" y="118"/>
                    <a:pt x="268" y="121"/>
                  </a:cubicBezTo>
                  <a:cubicBezTo>
                    <a:pt x="294" y="121"/>
                    <a:pt x="294" y="121"/>
                    <a:pt x="294" y="121"/>
                  </a:cubicBezTo>
                  <a:cubicBezTo>
                    <a:pt x="294" y="120"/>
                    <a:pt x="294" y="120"/>
                    <a:pt x="294" y="120"/>
                  </a:cubicBezTo>
                  <a:cubicBezTo>
                    <a:pt x="290" y="118"/>
                    <a:pt x="289" y="112"/>
                    <a:pt x="289" y="99"/>
                  </a:cubicBezTo>
                  <a:cubicBezTo>
                    <a:pt x="288" y="74"/>
                    <a:pt x="286" y="65"/>
                    <a:pt x="270" y="63"/>
                  </a:cubicBezTo>
                  <a:cubicBezTo>
                    <a:pt x="270" y="62"/>
                    <a:pt x="270" y="62"/>
                    <a:pt x="270" y="62"/>
                  </a:cubicBezTo>
                  <a:cubicBezTo>
                    <a:pt x="283" y="60"/>
                    <a:pt x="289" y="49"/>
                    <a:pt x="289" y="33"/>
                  </a:cubicBezTo>
                  <a:cubicBezTo>
                    <a:pt x="289" y="13"/>
                    <a:pt x="278" y="3"/>
                    <a:pt x="258" y="3"/>
                  </a:cubicBezTo>
                  <a:cubicBezTo>
                    <a:pt x="214" y="3"/>
                    <a:pt x="214" y="3"/>
                    <a:pt x="214" y="3"/>
                  </a:cubicBezTo>
                  <a:lnTo>
                    <a:pt x="214" y="121"/>
                  </a:lnTo>
                  <a:close/>
                  <a:moveTo>
                    <a:pt x="238" y="20"/>
                  </a:moveTo>
                  <a:cubicBezTo>
                    <a:pt x="249" y="20"/>
                    <a:pt x="249" y="20"/>
                    <a:pt x="249" y="20"/>
                  </a:cubicBezTo>
                  <a:cubicBezTo>
                    <a:pt x="260" y="20"/>
                    <a:pt x="266" y="26"/>
                    <a:pt x="266" y="37"/>
                  </a:cubicBezTo>
                  <a:cubicBezTo>
                    <a:pt x="266" y="50"/>
                    <a:pt x="259" y="55"/>
                    <a:pt x="248" y="55"/>
                  </a:cubicBezTo>
                  <a:cubicBezTo>
                    <a:pt x="238" y="55"/>
                    <a:pt x="238" y="55"/>
                    <a:pt x="238" y="55"/>
                  </a:cubicBezTo>
                  <a:lnTo>
                    <a:pt x="238" y="20"/>
                  </a:lnTo>
                  <a:close/>
                  <a:moveTo>
                    <a:pt x="134" y="3"/>
                  </a:moveTo>
                  <a:cubicBezTo>
                    <a:pt x="134" y="121"/>
                    <a:pt x="134" y="121"/>
                    <a:pt x="134" y="121"/>
                  </a:cubicBezTo>
                  <a:cubicBezTo>
                    <a:pt x="202" y="121"/>
                    <a:pt x="202" y="121"/>
                    <a:pt x="202" y="121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97" y="70"/>
                    <a:pt x="197" y="70"/>
                    <a:pt x="197" y="70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58" y="50"/>
                    <a:pt x="158" y="50"/>
                    <a:pt x="158" y="50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3"/>
                    <a:pt x="200" y="3"/>
                    <a:pt x="200" y="3"/>
                  </a:cubicBezTo>
                  <a:lnTo>
                    <a:pt x="134" y="3"/>
                  </a:lnTo>
                  <a:close/>
                  <a:moveTo>
                    <a:pt x="22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2" y="121"/>
                  </a:lnTo>
                  <a:close/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14" name="Freeform 87"/>
            <p:cNvSpPr>
              <a:spLocks noChangeAspect="1" noEditPoints="1"/>
            </p:cNvSpPr>
            <p:nvPr/>
          </p:nvSpPr>
          <p:spPr bwMode="auto">
            <a:xfrm>
              <a:off x="4663" y="625"/>
              <a:ext cx="135" cy="104"/>
            </a:xfrm>
            <a:custGeom>
              <a:avLst/>
              <a:gdLst>
                <a:gd name="T0" fmla="*/ 39 w 161"/>
                <a:gd name="T1" fmla="*/ 3 h 124"/>
                <a:gd name="T2" fmla="*/ 39 w 161"/>
                <a:gd name="T3" fmla="*/ 50 h 124"/>
                <a:gd name="T4" fmla="*/ 67 w 161"/>
                <a:gd name="T5" fmla="*/ 50 h 124"/>
                <a:gd name="T6" fmla="*/ 67 w 161"/>
                <a:gd name="T7" fmla="*/ 42 h 124"/>
                <a:gd name="T8" fmla="*/ 49 w 161"/>
                <a:gd name="T9" fmla="*/ 42 h 124"/>
                <a:gd name="T10" fmla="*/ 49 w 161"/>
                <a:gd name="T11" fmla="*/ 29 h 124"/>
                <a:gd name="T12" fmla="*/ 65 w 161"/>
                <a:gd name="T13" fmla="*/ 29 h 124"/>
                <a:gd name="T14" fmla="*/ 65 w 161"/>
                <a:gd name="T15" fmla="*/ 20 h 124"/>
                <a:gd name="T16" fmla="*/ 49 w 161"/>
                <a:gd name="T17" fmla="*/ 20 h 124"/>
                <a:gd name="T18" fmla="*/ 49 w 161"/>
                <a:gd name="T19" fmla="*/ 9 h 124"/>
                <a:gd name="T20" fmla="*/ 66 w 161"/>
                <a:gd name="T21" fmla="*/ 9 h 124"/>
                <a:gd name="T22" fmla="*/ 66 w 161"/>
                <a:gd name="T23" fmla="*/ 3 h 124"/>
                <a:gd name="T24" fmla="*/ 39 w 161"/>
                <a:gd name="T25" fmla="*/ 3 h 124"/>
                <a:gd name="T26" fmla="*/ 32 w 161"/>
                <a:gd name="T27" fmla="*/ 16 h 124"/>
                <a:gd name="T28" fmla="*/ 16 w 161"/>
                <a:gd name="T29" fmla="*/ 0 h 124"/>
                <a:gd name="T30" fmla="*/ 0 w 161"/>
                <a:gd name="T31" fmla="*/ 25 h 124"/>
                <a:gd name="T32" fmla="*/ 14 w 161"/>
                <a:gd name="T33" fmla="*/ 51 h 124"/>
                <a:gd name="T34" fmla="*/ 24 w 161"/>
                <a:gd name="T35" fmla="*/ 46 h 124"/>
                <a:gd name="T36" fmla="*/ 24 w 161"/>
                <a:gd name="T37" fmla="*/ 46 h 124"/>
                <a:gd name="T38" fmla="*/ 24 w 161"/>
                <a:gd name="T39" fmla="*/ 50 h 124"/>
                <a:gd name="T40" fmla="*/ 33 w 161"/>
                <a:gd name="T41" fmla="*/ 50 h 124"/>
                <a:gd name="T42" fmla="*/ 33 w 161"/>
                <a:gd name="T43" fmla="*/ 24 h 124"/>
                <a:gd name="T44" fmla="*/ 16 w 161"/>
                <a:gd name="T45" fmla="*/ 24 h 124"/>
                <a:gd name="T46" fmla="*/ 16 w 161"/>
                <a:gd name="T47" fmla="*/ 31 h 124"/>
                <a:gd name="T48" fmla="*/ 23 w 161"/>
                <a:gd name="T49" fmla="*/ 31 h 124"/>
                <a:gd name="T50" fmla="*/ 23 w 161"/>
                <a:gd name="T51" fmla="*/ 36 h 124"/>
                <a:gd name="T52" fmla="*/ 17 w 161"/>
                <a:gd name="T53" fmla="*/ 44 h 124"/>
                <a:gd name="T54" fmla="*/ 9 w 161"/>
                <a:gd name="T55" fmla="*/ 24 h 124"/>
                <a:gd name="T56" fmla="*/ 17 w 161"/>
                <a:gd name="T57" fmla="*/ 8 h 124"/>
                <a:gd name="T58" fmla="*/ 22 w 161"/>
                <a:gd name="T59" fmla="*/ 16 h 124"/>
                <a:gd name="T60" fmla="*/ 32 w 161"/>
                <a:gd name="T61" fmla="*/ 16 h 1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61" h="124">
                  <a:moveTo>
                    <a:pt x="93" y="3"/>
                  </a:moveTo>
                  <a:cubicBezTo>
                    <a:pt x="93" y="121"/>
                    <a:pt x="93" y="121"/>
                    <a:pt x="9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93" y="3"/>
                  </a:lnTo>
                  <a:close/>
                  <a:moveTo>
                    <a:pt x="76" y="38"/>
                  </a:moveTo>
                  <a:cubicBezTo>
                    <a:pt x="76" y="14"/>
                    <a:pt x="66" y="0"/>
                    <a:pt x="39" y="0"/>
                  </a:cubicBezTo>
                  <a:cubicBezTo>
                    <a:pt x="9" y="0"/>
                    <a:pt x="0" y="21"/>
                    <a:pt x="0" y="61"/>
                  </a:cubicBezTo>
                  <a:cubicBezTo>
                    <a:pt x="0" y="102"/>
                    <a:pt x="5" y="124"/>
                    <a:pt x="35" y="124"/>
                  </a:cubicBezTo>
                  <a:cubicBezTo>
                    <a:pt x="46" y="124"/>
                    <a:pt x="54" y="12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100"/>
                    <a:pt x="46" y="106"/>
                    <a:pt x="40" y="106"/>
                  </a:cubicBezTo>
                  <a:cubicBezTo>
                    <a:pt x="26" y="106"/>
                    <a:pt x="23" y="88"/>
                    <a:pt x="23" y="59"/>
                  </a:cubicBezTo>
                  <a:cubicBezTo>
                    <a:pt x="23" y="30"/>
                    <a:pt x="28" y="18"/>
                    <a:pt x="40" y="18"/>
                  </a:cubicBezTo>
                  <a:cubicBezTo>
                    <a:pt x="49" y="18"/>
                    <a:pt x="53" y="29"/>
                    <a:pt x="53" y="38"/>
                  </a:cubicBezTo>
                  <a:lnTo>
                    <a:pt x="76" y="38"/>
                  </a:lnTo>
                  <a:close/>
                </a:path>
              </a:pathLst>
            </a:custGeom>
            <a:solidFill>
              <a:srgbClr val="E2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15" name="Freeform 88"/>
            <p:cNvSpPr>
              <a:spLocks noChangeAspect="1" noEditPoints="1"/>
            </p:cNvSpPr>
            <p:nvPr/>
          </p:nvSpPr>
          <p:spPr bwMode="auto">
            <a:xfrm>
              <a:off x="4098" y="625"/>
              <a:ext cx="555" cy="104"/>
            </a:xfrm>
            <a:custGeom>
              <a:avLst/>
              <a:gdLst>
                <a:gd name="T0" fmla="*/ 248 w 658"/>
                <a:gd name="T1" fmla="*/ 37 h 124"/>
                <a:gd name="T2" fmla="*/ 281 w 658"/>
                <a:gd name="T3" fmla="*/ 36 h 124"/>
                <a:gd name="T4" fmla="*/ 263 w 658"/>
                <a:gd name="T5" fmla="*/ 20 h 124"/>
                <a:gd name="T6" fmla="*/ 263 w 658"/>
                <a:gd name="T7" fmla="*/ 8 h 124"/>
                <a:gd name="T8" fmla="*/ 279 w 658"/>
                <a:gd name="T9" fmla="*/ 15 h 124"/>
                <a:gd name="T10" fmla="*/ 263 w 658"/>
                <a:gd name="T11" fmla="*/ 0 h 124"/>
                <a:gd name="T12" fmla="*/ 261 w 658"/>
                <a:gd name="T13" fmla="*/ 29 h 124"/>
                <a:gd name="T14" fmla="*/ 263 w 658"/>
                <a:gd name="T15" fmla="*/ 44 h 124"/>
                <a:gd name="T16" fmla="*/ 257 w 658"/>
                <a:gd name="T17" fmla="*/ 34 h 124"/>
                <a:gd name="T18" fmla="*/ 209 w 658"/>
                <a:gd name="T19" fmla="*/ 3 h 124"/>
                <a:gd name="T20" fmla="*/ 218 w 658"/>
                <a:gd name="T21" fmla="*/ 50 h 124"/>
                <a:gd name="T22" fmla="*/ 218 w 658"/>
                <a:gd name="T23" fmla="*/ 16 h 124"/>
                <a:gd name="T24" fmla="*/ 242 w 658"/>
                <a:gd name="T25" fmla="*/ 50 h 124"/>
                <a:gd name="T26" fmla="*/ 233 w 658"/>
                <a:gd name="T27" fmla="*/ 3 h 124"/>
                <a:gd name="T28" fmla="*/ 232 w 658"/>
                <a:gd name="T29" fmla="*/ 34 h 124"/>
                <a:gd name="T30" fmla="*/ 209 w 658"/>
                <a:gd name="T31" fmla="*/ 3 h 124"/>
                <a:gd name="T32" fmla="*/ 185 w 658"/>
                <a:gd name="T33" fmla="*/ 8 h 124"/>
                <a:gd name="T34" fmla="*/ 185 w 658"/>
                <a:gd name="T35" fmla="*/ 44 h 124"/>
                <a:gd name="T36" fmla="*/ 167 w 658"/>
                <a:gd name="T37" fmla="*/ 26 h 124"/>
                <a:gd name="T38" fmla="*/ 202 w 658"/>
                <a:gd name="T39" fmla="*/ 26 h 124"/>
                <a:gd name="T40" fmla="*/ 167 w 658"/>
                <a:gd name="T41" fmla="*/ 26 h 124"/>
                <a:gd name="T42" fmla="*/ 152 w 658"/>
                <a:gd name="T43" fmla="*/ 3 h 124"/>
                <a:gd name="T44" fmla="*/ 161 w 658"/>
                <a:gd name="T45" fmla="*/ 50 h 124"/>
                <a:gd name="T46" fmla="*/ 113 w 658"/>
                <a:gd name="T47" fmla="*/ 3 h 124"/>
                <a:gd name="T48" fmla="*/ 125 w 658"/>
                <a:gd name="T49" fmla="*/ 9 h 124"/>
                <a:gd name="T50" fmla="*/ 135 w 658"/>
                <a:gd name="T51" fmla="*/ 50 h 124"/>
                <a:gd name="T52" fmla="*/ 146 w 658"/>
                <a:gd name="T53" fmla="*/ 9 h 124"/>
                <a:gd name="T54" fmla="*/ 113 w 658"/>
                <a:gd name="T55" fmla="*/ 3 h 124"/>
                <a:gd name="T56" fmla="*/ 78 w 658"/>
                <a:gd name="T57" fmla="*/ 50 h 124"/>
                <a:gd name="T58" fmla="*/ 89 w 658"/>
                <a:gd name="T59" fmla="*/ 35 h 124"/>
                <a:gd name="T60" fmla="*/ 102 w 658"/>
                <a:gd name="T61" fmla="*/ 50 h 124"/>
                <a:gd name="T62" fmla="*/ 99 w 658"/>
                <a:gd name="T63" fmla="*/ 23 h 124"/>
                <a:gd name="T64" fmla="*/ 102 w 658"/>
                <a:gd name="T65" fmla="*/ 3 h 124"/>
                <a:gd name="T66" fmla="*/ 89 w 658"/>
                <a:gd name="T67" fmla="*/ 20 h 124"/>
                <a:gd name="T68" fmla="*/ 78 w 658"/>
                <a:gd name="T69" fmla="*/ 3 h 124"/>
                <a:gd name="T70" fmla="*/ 40 w 658"/>
                <a:gd name="T71" fmla="*/ 35 h 124"/>
                <a:gd name="T72" fmla="*/ 72 w 658"/>
                <a:gd name="T73" fmla="*/ 35 h 124"/>
                <a:gd name="T74" fmla="*/ 62 w 658"/>
                <a:gd name="T75" fmla="*/ 3 h 124"/>
                <a:gd name="T76" fmla="*/ 56 w 658"/>
                <a:gd name="T77" fmla="*/ 44 h 124"/>
                <a:gd name="T78" fmla="*/ 50 w 658"/>
                <a:gd name="T79" fmla="*/ 3 h 124"/>
                <a:gd name="T80" fmla="*/ 9 w 658"/>
                <a:gd name="T81" fmla="*/ 8 h 124"/>
                <a:gd name="T82" fmla="*/ 24 w 658"/>
                <a:gd name="T83" fmla="*/ 25 h 124"/>
                <a:gd name="T84" fmla="*/ 9 w 658"/>
                <a:gd name="T85" fmla="*/ 43 h 124"/>
                <a:gd name="T86" fmla="*/ 0 w 658"/>
                <a:gd name="T87" fmla="*/ 50 h 124"/>
                <a:gd name="T88" fmla="*/ 34 w 658"/>
                <a:gd name="T89" fmla="*/ 24 h 124"/>
                <a:gd name="T90" fmla="*/ 0 w 658"/>
                <a:gd name="T91" fmla="*/ 3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58" h="124">
                  <a:moveTo>
                    <a:pt x="579" y="84"/>
                  </a:moveTo>
                  <a:cubicBezTo>
                    <a:pt x="579" y="89"/>
                    <a:pt x="579" y="89"/>
                    <a:pt x="579" y="89"/>
                  </a:cubicBezTo>
                  <a:cubicBezTo>
                    <a:pt x="579" y="111"/>
                    <a:pt x="589" y="124"/>
                    <a:pt x="616" y="124"/>
                  </a:cubicBezTo>
                  <a:cubicBezTo>
                    <a:pt x="642" y="124"/>
                    <a:pt x="658" y="112"/>
                    <a:pt x="658" y="87"/>
                  </a:cubicBezTo>
                  <a:cubicBezTo>
                    <a:pt x="658" y="73"/>
                    <a:pt x="653" y="64"/>
                    <a:pt x="635" y="56"/>
                  </a:cubicBezTo>
                  <a:cubicBezTo>
                    <a:pt x="617" y="48"/>
                    <a:pt x="617" y="48"/>
                    <a:pt x="617" y="48"/>
                  </a:cubicBezTo>
                  <a:cubicBezTo>
                    <a:pt x="607" y="44"/>
                    <a:pt x="604" y="39"/>
                    <a:pt x="604" y="32"/>
                  </a:cubicBezTo>
                  <a:cubicBezTo>
                    <a:pt x="604" y="25"/>
                    <a:pt x="607" y="18"/>
                    <a:pt x="618" y="18"/>
                  </a:cubicBezTo>
                  <a:cubicBezTo>
                    <a:pt x="627" y="18"/>
                    <a:pt x="631" y="24"/>
                    <a:pt x="631" y="36"/>
                  </a:cubicBezTo>
                  <a:cubicBezTo>
                    <a:pt x="654" y="36"/>
                    <a:pt x="654" y="36"/>
                    <a:pt x="654" y="36"/>
                  </a:cubicBezTo>
                  <a:cubicBezTo>
                    <a:pt x="654" y="32"/>
                    <a:pt x="654" y="32"/>
                    <a:pt x="654" y="32"/>
                  </a:cubicBezTo>
                  <a:cubicBezTo>
                    <a:pt x="654" y="9"/>
                    <a:pt x="638" y="0"/>
                    <a:pt x="617" y="0"/>
                  </a:cubicBezTo>
                  <a:cubicBezTo>
                    <a:pt x="595" y="0"/>
                    <a:pt x="580" y="12"/>
                    <a:pt x="580" y="35"/>
                  </a:cubicBezTo>
                  <a:cubicBezTo>
                    <a:pt x="580" y="55"/>
                    <a:pt x="590" y="64"/>
                    <a:pt x="612" y="71"/>
                  </a:cubicBezTo>
                  <a:cubicBezTo>
                    <a:pt x="627" y="77"/>
                    <a:pt x="633" y="81"/>
                    <a:pt x="633" y="91"/>
                  </a:cubicBezTo>
                  <a:cubicBezTo>
                    <a:pt x="633" y="101"/>
                    <a:pt x="626" y="106"/>
                    <a:pt x="618" y="106"/>
                  </a:cubicBezTo>
                  <a:cubicBezTo>
                    <a:pt x="606" y="106"/>
                    <a:pt x="603" y="99"/>
                    <a:pt x="603" y="88"/>
                  </a:cubicBezTo>
                  <a:cubicBezTo>
                    <a:pt x="603" y="84"/>
                    <a:pt x="603" y="84"/>
                    <a:pt x="603" y="84"/>
                  </a:cubicBezTo>
                  <a:lnTo>
                    <a:pt x="579" y="84"/>
                  </a:lnTo>
                  <a:close/>
                  <a:moveTo>
                    <a:pt x="488" y="3"/>
                  </a:moveTo>
                  <a:cubicBezTo>
                    <a:pt x="488" y="121"/>
                    <a:pt x="488" y="121"/>
                    <a:pt x="488" y="121"/>
                  </a:cubicBezTo>
                  <a:cubicBezTo>
                    <a:pt x="510" y="121"/>
                    <a:pt x="510" y="121"/>
                    <a:pt x="510" y="121"/>
                  </a:cubicBezTo>
                  <a:cubicBezTo>
                    <a:pt x="510" y="38"/>
                    <a:pt x="510" y="38"/>
                    <a:pt x="510" y="38"/>
                  </a:cubicBezTo>
                  <a:cubicBezTo>
                    <a:pt x="510" y="38"/>
                    <a:pt x="510" y="38"/>
                    <a:pt x="510" y="38"/>
                  </a:cubicBezTo>
                  <a:cubicBezTo>
                    <a:pt x="539" y="121"/>
                    <a:pt x="539" y="121"/>
                    <a:pt x="539" y="121"/>
                  </a:cubicBezTo>
                  <a:cubicBezTo>
                    <a:pt x="567" y="121"/>
                    <a:pt x="567" y="121"/>
                    <a:pt x="567" y="121"/>
                  </a:cubicBezTo>
                  <a:cubicBezTo>
                    <a:pt x="567" y="3"/>
                    <a:pt x="567" y="3"/>
                    <a:pt x="567" y="3"/>
                  </a:cubicBezTo>
                  <a:cubicBezTo>
                    <a:pt x="545" y="3"/>
                    <a:pt x="545" y="3"/>
                    <a:pt x="545" y="3"/>
                  </a:cubicBezTo>
                  <a:cubicBezTo>
                    <a:pt x="545" y="84"/>
                    <a:pt x="545" y="84"/>
                    <a:pt x="545" y="84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16" y="3"/>
                    <a:pt x="516" y="3"/>
                    <a:pt x="516" y="3"/>
                  </a:cubicBezTo>
                  <a:lnTo>
                    <a:pt x="488" y="3"/>
                  </a:lnTo>
                  <a:close/>
                  <a:moveTo>
                    <a:pt x="417" y="62"/>
                  </a:moveTo>
                  <a:cubicBezTo>
                    <a:pt x="417" y="30"/>
                    <a:pt x="419" y="18"/>
                    <a:pt x="433" y="18"/>
                  </a:cubicBezTo>
                  <a:cubicBezTo>
                    <a:pt x="448" y="18"/>
                    <a:pt x="450" y="30"/>
                    <a:pt x="450" y="62"/>
                  </a:cubicBezTo>
                  <a:cubicBezTo>
                    <a:pt x="450" y="94"/>
                    <a:pt x="448" y="106"/>
                    <a:pt x="433" y="106"/>
                  </a:cubicBezTo>
                  <a:cubicBezTo>
                    <a:pt x="419" y="106"/>
                    <a:pt x="417" y="94"/>
                    <a:pt x="417" y="62"/>
                  </a:cubicBezTo>
                  <a:moveTo>
                    <a:pt x="393" y="62"/>
                  </a:moveTo>
                  <a:cubicBezTo>
                    <a:pt x="393" y="98"/>
                    <a:pt x="397" y="124"/>
                    <a:pt x="433" y="124"/>
                  </a:cubicBezTo>
                  <a:cubicBezTo>
                    <a:pt x="469" y="124"/>
                    <a:pt x="474" y="98"/>
                    <a:pt x="474" y="62"/>
                  </a:cubicBezTo>
                  <a:cubicBezTo>
                    <a:pt x="474" y="26"/>
                    <a:pt x="469" y="0"/>
                    <a:pt x="433" y="0"/>
                  </a:cubicBezTo>
                  <a:cubicBezTo>
                    <a:pt x="397" y="0"/>
                    <a:pt x="393" y="26"/>
                    <a:pt x="393" y="62"/>
                  </a:cubicBezTo>
                  <a:moveTo>
                    <a:pt x="378" y="3"/>
                  </a:moveTo>
                  <a:cubicBezTo>
                    <a:pt x="354" y="3"/>
                    <a:pt x="354" y="3"/>
                    <a:pt x="354" y="3"/>
                  </a:cubicBezTo>
                  <a:cubicBezTo>
                    <a:pt x="354" y="121"/>
                    <a:pt x="354" y="121"/>
                    <a:pt x="354" y="121"/>
                  </a:cubicBezTo>
                  <a:cubicBezTo>
                    <a:pt x="378" y="121"/>
                    <a:pt x="378" y="121"/>
                    <a:pt x="378" y="121"/>
                  </a:cubicBezTo>
                  <a:lnTo>
                    <a:pt x="378" y="3"/>
                  </a:lnTo>
                  <a:close/>
                  <a:moveTo>
                    <a:pt x="266" y="3"/>
                  </a:moveTo>
                  <a:cubicBezTo>
                    <a:pt x="266" y="22"/>
                    <a:pt x="266" y="22"/>
                    <a:pt x="266" y="22"/>
                  </a:cubicBezTo>
                  <a:cubicBezTo>
                    <a:pt x="292" y="22"/>
                    <a:pt x="292" y="22"/>
                    <a:pt x="292" y="22"/>
                  </a:cubicBezTo>
                  <a:cubicBezTo>
                    <a:pt x="292" y="121"/>
                    <a:pt x="292" y="121"/>
                    <a:pt x="292" y="121"/>
                  </a:cubicBezTo>
                  <a:cubicBezTo>
                    <a:pt x="316" y="121"/>
                    <a:pt x="316" y="121"/>
                    <a:pt x="316" y="121"/>
                  </a:cubicBezTo>
                  <a:cubicBezTo>
                    <a:pt x="316" y="22"/>
                    <a:pt x="316" y="22"/>
                    <a:pt x="316" y="22"/>
                  </a:cubicBezTo>
                  <a:cubicBezTo>
                    <a:pt x="342" y="22"/>
                    <a:pt x="342" y="22"/>
                    <a:pt x="342" y="22"/>
                  </a:cubicBezTo>
                  <a:cubicBezTo>
                    <a:pt x="342" y="3"/>
                    <a:pt x="342" y="3"/>
                    <a:pt x="342" y="3"/>
                  </a:cubicBezTo>
                  <a:lnTo>
                    <a:pt x="266" y="3"/>
                  </a:lnTo>
                  <a:close/>
                  <a:moveTo>
                    <a:pt x="183" y="3"/>
                  </a:moveTo>
                  <a:cubicBezTo>
                    <a:pt x="183" y="121"/>
                    <a:pt x="183" y="121"/>
                    <a:pt x="183" y="121"/>
                  </a:cubicBezTo>
                  <a:cubicBezTo>
                    <a:pt x="207" y="121"/>
                    <a:pt x="207" y="121"/>
                    <a:pt x="207" y="121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16" y="73"/>
                    <a:pt x="216" y="73"/>
                    <a:pt x="216" y="73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68" y="121"/>
                    <a:pt x="268" y="121"/>
                    <a:pt x="268" y="121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64" y="3"/>
                    <a:pt x="264" y="3"/>
                    <a:pt x="264" y="3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7" y="50"/>
                    <a:pt x="207" y="50"/>
                    <a:pt x="207" y="50"/>
                  </a:cubicBezTo>
                  <a:cubicBezTo>
                    <a:pt x="207" y="3"/>
                    <a:pt x="207" y="3"/>
                    <a:pt x="207" y="3"/>
                  </a:cubicBezTo>
                  <a:lnTo>
                    <a:pt x="183" y="3"/>
                  </a:lnTo>
                  <a:close/>
                  <a:moveTo>
                    <a:pt x="92" y="3"/>
                  </a:moveTo>
                  <a:cubicBezTo>
                    <a:pt x="92" y="85"/>
                    <a:pt x="92" y="85"/>
                    <a:pt x="92" y="85"/>
                  </a:cubicBezTo>
                  <a:cubicBezTo>
                    <a:pt x="92" y="117"/>
                    <a:pt x="111" y="124"/>
                    <a:pt x="130" y="124"/>
                  </a:cubicBezTo>
                  <a:cubicBezTo>
                    <a:pt x="150" y="124"/>
                    <a:pt x="168" y="116"/>
                    <a:pt x="168" y="85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4" y="97"/>
                    <a:pt x="141" y="106"/>
                    <a:pt x="130" y="106"/>
                  </a:cubicBezTo>
                  <a:cubicBezTo>
                    <a:pt x="119" y="106"/>
                    <a:pt x="116" y="97"/>
                    <a:pt x="116" y="85"/>
                  </a:cubicBezTo>
                  <a:cubicBezTo>
                    <a:pt x="116" y="3"/>
                    <a:pt x="116" y="3"/>
                    <a:pt x="116" y="3"/>
                  </a:cubicBezTo>
                  <a:lnTo>
                    <a:pt x="92" y="3"/>
                  </a:lnTo>
                  <a:close/>
                  <a:moveTo>
                    <a:pt x="23" y="20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52" y="20"/>
                    <a:pt x="54" y="34"/>
                    <a:pt x="54" y="61"/>
                  </a:cubicBezTo>
                  <a:cubicBezTo>
                    <a:pt x="54" y="93"/>
                    <a:pt x="51" y="104"/>
                    <a:pt x="34" y="104"/>
                  </a:cubicBezTo>
                  <a:cubicBezTo>
                    <a:pt x="23" y="104"/>
                    <a:pt x="23" y="104"/>
                    <a:pt x="23" y="104"/>
                  </a:cubicBezTo>
                  <a:lnTo>
                    <a:pt x="23" y="20"/>
                  </a:lnTo>
                  <a:close/>
                  <a:moveTo>
                    <a:pt x="0" y="121"/>
                  </a:moveTo>
                  <a:cubicBezTo>
                    <a:pt x="37" y="121"/>
                    <a:pt x="37" y="121"/>
                    <a:pt x="37" y="121"/>
                  </a:cubicBezTo>
                  <a:cubicBezTo>
                    <a:pt x="69" y="121"/>
                    <a:pt x="78" y="102"/>
                    <a:pt x="78" y="60"/>
                  </a:cubicBezTo>
                  <a:cubicBezTo>
                    <a:pt x="78" y="25"/>
                    <a:pt x="72" y="3"/>
                    <a:pt x="39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16" name="Freeform 89"/>
            <p:cNvSpPr>
              <a:spLocks noChangeAspect="1" noEditPoints="1"/>
            </p:cNvSpPr>
            <p:nvPr/>
          </p:nvSpPr>
          <p:spPr bwMode="auto">
            <a:xfrm>
              <a:off x="3869" y="625"/>
              <a:ext cx="216" cy="104"/>
            </a:xfrm>
            <a:custGeom>
              <a:avLst/>
              <a:gdLst>
                <a:gd name="T0" fmla="*/ 84 w 257"/>
                <a:gd name="T1" fmla="*/ 26 h 124"/>
                <a:gd name="T2" fmla="*/ 91 w 257"/>
                <a:gd name="T3" fmla="*/ 8 h 124"/>
                <a:gd name="T4" fmla="*/ 98 w 257"/>
                <a:gd name="T5" fmla="*/ 26 h 124"/>
                <a:gd name="T6" fmla="*/ 91 w 257"/>
                <a:gd name="T7" fmla="*/ 44 h 124"/>
                <a:gd name="T8" fmla="*/ 84 w 257"/>
                <a:gd name="T9" fmla="*/ 26 h 124"/>
                <a:gd name="T10" fmla="*/ 73 w 257"/>
                <a:gd name="T11" fmla="*/ 26 h 124"/>
                <a:gd name="T12" fmla="*/ 91 w 257"/>
                <a:gd name="T13" fmla="*/ 51 h 124"/>
                <a:gd name="T14" fmla="*/ 108 w 257"/>
                <a:gd name="T15" fmla="*/ 26 h 124"/>
                <a:gd name="T16" fmla="*/ 91 w 257"/>
                <a:gd name="T17" fmla="*/ 0 h 124"/>
                <a:gd name="T18" fmla="*/ 73 w 257"/>
                <a:gd name="T19" fmla="*/ 26 h 124"/>
                <a:gd name="T20" fmla="*/ 36 w 257"/>
                <a:gd name="T21" fmla="*/ 50 h 124"/>
                <a:gd name="T22" fmla="*/ 46 w 257"/>
                <a:gd name="T23" fmla="*/ 50 h 124"/>
                <a:gd name="T24" fmla="*/ 46 w 257"/>
                <a:gd name="T25" fmla="*/ 29 h 124"/>
                <a:gd name="T26" fmla="*/ 51 w 257"/>
                <a:gd name="T27" fmla="*/ 29 h 124"/>
                <a:gd name="T28" fmla="*/ 58 w 257"/>
                <a:gd name="T29" fmla="*/ 35 h 124"/>
                <a:gd name="T30" fmla="*/ 58 w 257"/>
                <a:gd name="T31" fmla="*/ 45 h 124"/>
                <a:gd name="T32" fmla="*/ 60 w 257"/>
                <a:gd name="T33" fmla="*/ 50 h 124"/>
                <a:gd name="T34" fmla="*/ 70 w 257"/>
                <a:gd name="T35" fmla="*/ 50 h 124"/>
                <a:gd name="T36" fmla="*/ 70 w 257"/>
                <a:gd name="T37" fmla="*/ 50 h 124"/>
                <a:gd name="T38" fmla="*/ 68 w 257"/>
                <a:gd name="T39" fmla="*/ 41 h 124"/>
                <a:gd name="T40" fmla="*/ 60 w 257"/>
                <a:gd name="T41" fmla="*/ 26 h 124"/>
                <a:gd name="T42" fmla="*/ 60 w 257"/>
                <a:gd name="T43" fmla="*/ 26 h 124"/>
                <a:gd name="T44" fmla="*/ 68 w 257"/>
                <a:gd name="T45" fmla="*/ 13 h 124"/>
                <a:gd name="T46" fmla="*/ 55 w 257"/>
                <a:gd name="T47" fmla="*/ 3 h 124"/>
                <a:gd name="T48" fmla="*/ 36 w 257"/>
                <a:gd name="T49" fmla="*/ 3 h 124"/>
                <a:gd name="T50" fmla="*/ 36 w 257"/>
                <a:gd name="T51" fmla="*/ 50 h 124"/>
                <a:gd name="T52" fmla="*/ 46 w 257"/>
                <a:gd name="T53" fmla="*/ 8 h 124"/>
                <a:gd name="T54" fmla="*/ 51 w 257"/>
                <a:gd name="T55" fmla="*/ 8 h 124"/>
                <a:gd name="T56" fmla="*/ 58 w 257"/>
                <a:gd name="T57" fmla="*/ 15 h 124"/>
                <a:gd name="T58" fmla="*/ 50 w 257"/>
                <a:gd name="T59" fmla="*/ 23 h 124"/>
                <a:gd name="T60" fmla="*/ 46 w 257"/>
                <a:gd name="T61" fmla="*/ 23 h 124"/>
                <a:gd name="T62" fmla="*/ 46 w 257"/>
                <a:gd name="T63" fmla="*/ 8 h 124"/>
                <a:gd name="T64" fmla="*/ 10 w 257"/>
                <a:gd name="T65" fmla="*/ 8 h 124"/>
                <a:gd name="T66" fmla="*/ 14 w 257"/>
                <a:gd name="T67" fmla="*/ 8 h 124"/>
                <a:gd name="T68" fmla="*/ 21 w 257"/>
                <a:gd name="T69" fmla="*/ 16 h 124"/>
                <a:gd name="T70" fmla="*/ 14 w 257"/>
                <a:gd name="T71" fmla="*/ 23 h 124"/>
                <a:gd name="T72" fmla="*/ 10 w 257"/>
                <a:gd name="T73" fmla="*/ 23 h 124"/>
                <a:gd name="T74" fmla="*/ 10 w 257"/>
                <a:gd name="T75" fmla="*/ 8 h 124"/>
                <a:gd name="T76" fmla="*/ 0 w 257"/>
                <a:gd name="T77" fmla="*/ 50 h 124"/>
                <a:gd name="T78" fmla="*/ 10 w 257"/>
                <a:gd name="T79" fmla="*/ 50 h 124"/>
                <a:gd name="T80" fmla="*/ 10 w 257"/>
                <a:gd name="T81" fmla="*/ 31 h 124"/>
                <a:gd name="T82" fmla="*/ 15 w 257"/>
                <a:gd name="T83" fmla="*/ 31 h 124"/>
                <a:gd name="T84" fmla="*/ 32 w 257"/>
                <a:gd name="T85" fmla="*/ 16 h 124"/>
                <a:gd name="T86" fmla="*/ 17 w 257"/>
                <a:gd name="T87" fmla="*/ 3 h 124"/>
                <a:gd name="T88" fmla="*/ 0 w 257"/>
                <a:gd name="T89" fmla="*/ 3 h 124"/>
                <a:gd name="T90" fmla="*/ 0 w 257"/>
                <a:gd name="T91" fmla="*/ 50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57" h="124">
                  <a:moveTo>
                    <a:pt x="200" y="62"/>
                  </a:moveTo>
                  <a:cubicBezTo>
                    <a:pt x="200" y="30"/>
                    <a:pt x="203" y="18"/>
                    <a:pt x="217" y="18"/>
                  </a:cubicBezTo>
                  <a:cubicBezTo>
                    <a:pt x="231" y="18"/>
                    <a:pt x="233" y="30"/>
                    <a:pt x="233" y="62"/>
                  </a:cubicBezTo>
                  <a:cubicBezTo>
                    <a:pt x="233" y="94"/>
                    <a:pt x="231" y="106"/>
                    <a:pt x="217" y="106"/>
                  </a:cubicBezTo>
                  <a:cubicBezTo>
                    <a:pt x="203" y="106"/>
                    <a:pt x="200" y="94"/>
                    <a:pt x="200" y="62"/>
                  </a:cubicBezTo>
                  <a:moveTo>
                    <a:pt x="176" y="62"/>
                  </a:moveTo>
                  <a:cubicBezTo>
                    <a:pt x="176" y="98"/>
                    <a:pt x="181" y="124"/>
                    <a:pt x="217" y="124"/>
                  </a:cubicBezTo>
                  <a:cubicBezTo>
                    <a:pt x="253" y="124"/>
                    <a:pt x="257" y="98"/>
                    <a:pt x="257" y="62"/>
                  </a:cubicBezTo>
                  <a:cubicBezTo>
                    <a:pt x="257" y="26"/>
                    <a:pt x="253" y="0"/>
                    <a:pt x="217" y="0"/>
                  </a:cubicBezTo>
                  <a:cubicBezTo>
                    <a:pt x="181" y="0"/>
                    <a:pt x="176" y="26"/>
                    <a:pt x="176" y="62"/>
                  </a:cubicBezTo>
                  <a:moveTo>
                    <a:pt x="86" y="121"/>
                  </a:moveTo>
                  <a:cubicBezTo>
                    <a:pt x="110" y="121"/>
                    <a:pt x="110" y="121"/>
                    <a:pt x="110" y="12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33" y="71"/>
                    <a:pt x="137" y="77"/>
                    <a:pt x="137" y="86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4"/>
                    <a:pt x="139" y="118"/>
                    <a:pt x="141" y="121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0"/>
                    <a:pt x="167" y="120"/>
                    <a:pt x="167" y="120"/>
                  </a:cubicBezTo>
                  <a:cubicBezTo>
                    <a:pt x="162" y="118"/>
                    <a:pt x="162" y="112"/>
                    <a:pt x="162" y="99"/>
                  </a:cubicBezTo>
                  <a:cubicBezTo>
                    <a:pt x="161" y="74"/>
                    <a:pt x="159" y="65"/>
                    <a:pt x="142" y="63"/>
                  </a:cubicBezTo>
                  <a:cubicBezTo>
                    <a:pt x="142" y="62"/>
                    <a:pt x="142" y="62"/>
                    <a:pt x="142" y="62"/>
                  </a:cubicBezTo>
                  <a:cubicBezTo>
                    <a:pt x="156" y="60"/>
                    <a:pt x="162" y="49"/>
                    <a:pt x="162" y="33"/>
                  </a:cubicBezTo>
                  <a:cubicBezTo>
                    <a:pt x="162" y="13"/>
                    <a:pt x="150" y="3"/>
                    <a:pt x="131" y="3"/>
                  </a:cubicBezTo>
                  <a:cubicBezTo>
                    <a:pt x="86" y="3"/>
                    <a:pt x="86" y="3"/>
                    <a:pt x="86" y="3"/>
                  </a:cubicBezTo>
                  <a:lnTo>
                    <a:pt x="86" y="121"/>
                  </a:lnTo>
                  <a:close/>
                  <a:moveTo>
                    <a:pt x="110" y="20"/>
                  </a:moveTo>
                  <a:cubicBezTo>
                    <a:pt x="122" y="20"/>
                    <a:pt x="122" y="20"/>
                    <a:pt x="122" y="20"/>
                  </a:cubicBezTo>
                  <a:cubicBezTo>
                    <a:pt x="132" y="20"/>
                    <a:pt x="138" y="26"/>
                    <a:pt x="138" y="37"/>
                  </a:cubicBezTo>
                  <a:cubicBezTo>
                    <a:pt x="138" y="50"/>
                    <a:pt x="132" y="55"/>
                    <a:pt x="120" y="55"/>
                  </a:cubicBezTo>
                  <a:cubicBezTo>
                    <a:pt x="110" y="55"/>
                    <a:pt x="110" y="55"/>
                    <a:pt x="110" y="55"/>
                  </a:cubicBezTo>
                  <a:lnTo>
                    <a:pt x="110" y="20"/>
                  </a:lnTo>
                  <a:close/>
                  <a:moveTo>
                    <a:pt x="24" y="20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46" y="20"/>
                    <a:pt x="51" y="27"/>
                    <a:pt x="51" y="39"/>
                  </a:cubicBezTo>
                  <a:cubicBezTo>
                    <a:pt x="51" y="51"/>
                    <a:pt x="44" y="56"/>
                    <a:pt x="35" y="56"/>
                  </a:cubicBezTo>
                  <a:cubicBezTo>
                    <a:pt x="24" y="56"/>
                    <a:pt x="24" y="56"/>
                    <a:pt x="24" y="56"/>
                  </a:cubicBezTo>
                  <a:lnTo>
                    <a:pt x="24" y="20"/>
                  </a:lnTo>
                  <a:close/>
                  <a:moveTo>
                    <a:pt x="0" y="121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59" y="74"/>
                    <a:pt x="75" y="63"/>
                    <a:pt x="75" y="38"/>
                  </a:cubicBezTo>
                  <a:cubicBezTo>
                    <a:pt x="75" y="20"/>
                    <a:pt x="66" y="3"/>
                    <a:pt x="42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E2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17" name="Freeform 90"/>
            <p:cNvSpPr>
              <a:spLocks noChangeAspect="1" noEditPoints="1"/>
            </p:cNvSpPr>
            <p:nvPr/>
          </p:nvSpPr>
          <p:spPr bwMode="auto">
            <a:xfrm>
              <a:off x="3652" y="627"/>
              <a:ext cx="173" cy="100"/>
            </a:xfrm>
            <a:custGeom>
              <a:avLst/>
              <a:gdLst>
                <a:gd name="T0" fmla="*/ 59 w 205"/>
                <a:gd name="T1" fmla="*/ 0 h 118"/>
                <a:gd name="T2" fmla="*/ 59 w 205"/>
                <a:gd name="T3" fmla="*/ 52 h 118"/>
                <a:gd name="T4" fmla="*/ 88 w 205"/>
                <a:gd name="T5" fmla="*/ 52 h 118"/>
                <a:gd name="T6" fmla="*/ 88 w 205"/>
                <a:gd name="T7" fmla="*/ 43 h 118"/>
                <a:gd name="T8" fmla="*/ 69 w 205"/>
                <a:gd name="T9" fmla="*/ 43 h 118"/>
                <a:gd name="T10" fmla="*/ 69 w 205"/>
                <a:gd name="T11" fmla="*/ 30 h 118"/>
                <a:gd name="T12" fmla="*/ 86 w 205"/>
                <a:gd name="T13" fmla="*/ 30 h 118"/>
                <a:gd name="T14" fmla="*/ 86 w 205"/>
                <a:gd name="T15" fmla="*/ 21 h 118"/>
                <a:gd name="T16" fmla="*/ 69 w 205"/>
                <a:gd name="T17" fmla="*/ 21 h 118"/>
                <a:gd name="T18" fmla="*/ 69 w 205"/>
                <a:gd name="T19" fmla="*/ 8 h 118"/>
                <a:gd name="T20" fmla="*/ 87 w 205"/>
                <a:gd name="T21" fmla="*/ 8 h 118"/>
                <a:gd name="T22" fmla="*/ 87 w 205"/>
                <a:gd name="T23" fmla="*/ 0 h 118"/>
                <a:gd name="T24" fmla="*/ 59 w 205"/>
                <a:gd name="T25" fmla="*/ 0 h 118"/>
                <a:gd name="T26" fmla="*/ 51 w 205"/>
                <a:gd name="T27" fmla="*/ 0 h 118"/>
                <a:gd name="T28" fmla="*/ 41 w 205"/>
                <a:gd name="T29" fmla="*/ 0 h 118"/>
                <a:gd name="T30" fmla="*/ 41 w 205"/>
                <a:gd name="T31" fmla="*/ 52 h 118"/>
                <a:gd name="T32" fmla="*/ 51 w 205"/>
                <a:gd name="T33" fmla="*/ 52 h 118"/>
                <a:gd name="T34" fmla="*/ 51 w 205"/>
                <a:gd name="T35" fmla="*/ 0 h 118"/>
                <a:gd name="T36" fmla="*/ 10 w 205"/>
                <a:gd name="T37" fmla="*/ 7 h 118"/>
                <a:gd name="T38" fmla="*/ 14 w 205"/>
                <a:gd name="T39" fmla="*/ 7 h 118"/>
                <a:gd name="T40" fmla="*/ 24 w 205"/>
                <a:gd name="T41" fmla="*/ 26 h 118"/>
                <a:gd name="T42" fmla="*/ 14 w 205"/>
                <a:gd name="T43" fmla="*/ 45 h 118"/>
                <a:gd name="T44" fmla="*/ 10 w 205"/>
                <a:gd name="T45" fmla="*/ 45 h 118"/>
                <a:gd name="T46" fmla="*/ 10 w 205"/>
                <a:gd name="T47" fmla="*/ 7 h 118"/>
                <a:gd name="T48" fmla="*/ 0 w 205"/>
                <a:gd name="T49" fmla="*/ 52 h 118"/>
                <a:gd name="T50" fmla="*/ 16 w 205"/>
                <a:gd name="T51" fmla="*/ 52 h 118"/>
                <a:gd name="T52" fmla="*/ 34 w 205"/>
                <a:gd name="T53" fmla="*/ 25 h 118"/>
                <a:gd name="T54" fmla="*/ 17 w 205"/>
                <a:gd name="T55" fmla="*/ 0 h 118"/>
                <a:gd name="T56" fmla="*/ 0 w 205"/>
                <a:gd name="T57" fmla="*/ 0 h 118"/>
                <a:gd name="T58" fmla="*/ 0 w 205"/>
                <a:gd name="T59" fmla="*/ 52 h 1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5" h="118">
                  <a:moveTo>
                    <a:pt x="137" y="0"/>
                  </a:moveTo>
                  <a:cubicBezTo>
                    <a:pt x="137" y="118"/>
                    <a:pt x="137" y="118"/>
                    <a:pt x="137" y="118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67"/>
                    <a:pt x="161" y="67"/>
                    <a:pt x="161" y="67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1" y="47"/>
                    <a:pt x="201" y="47"/>
                    <a:pt x="201" y="47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3" y="0"/>
                    <a:pt x="203" y="0"/>
                    <a:pt x="203" y="0"/>
                  </a:cubicBezTo>
                  <a:lnTo>
                    <a:pt x="137" y="0"/>
                  </a:lnTo>
                  <a:close/>
                  <a:moveTo>
                    <a:pt x="119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119" y="118"/>
                    <a:pt x="119" y="118"/>
                    <a:pt x="119" y="118"/>
                  </a:cubicBezTo>
                  <a:lnTo>
                    <a:pt x="119" y="0"/>
                  </a:lnTo>
                  <a:close/>
                  <a:moveTo>
                    <a:pt x="24" y="17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52" y="17"/>
                    <a:pt x="54" y="31"/>
                    <a:pt x="54" y="58"/>
                  </a:cubicBezTo>
                  <a:cubicBezTo>
                    <a:pt x="54" y="90"/>
                    <a:pt x="51" y="101"/>
                    <a:pt x="34" y="101"/>
                  </a:cubicBezTo>
                  <a:cubicBezTo>
                    <a:pt x="24" y="101"/>
                    <a:pt x="24" y="101"/>
                    <a:pt x="24" y="101"/>
                  </a:cubicBezTo>
                  <a:lnTo>
                    <a:pt x="24" y="17"/>
                  </a:lnTo>
                  <a:close/>
                  <a:moveTo>
                    <a:pt x="0" y="118"/>
                  </a:moveTo>
                  <a:cubicBezTo>
                    <a:pt x="38" y="118"/>
                    <a:pt x="38" y="118"/>
                    <a:pt x="38" y="118"/>
                  </a:cubicBezTo>
                  <a:cubicBezTo>
                    <a:pt x="69" y="118"/>
                    <a:pt x="78" y="99"/>
                    <a:pt x="78" y="57"/>
                  </a:cubicBezTo>
                  <a:cubicBezTo>
                    <a:pt x="78" y="22"/>
                    <a:pt x="72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rgbClr val="1A16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21" name="Group 113"/>
          <p:cNvGrpSpPr>
            <a:grpSpLocks noChangeAspect="1"/>
          </p:cNvGrpSpPr>
          <p:nvPr/>
        </p:nvGrpSpPr>
        <p:grpSpPr bwMode="auto">
          <a:xfrm>
            <a:off x="611188" y="4797425"/>
            <a:ext cx="7343775" cy="1409700"/>
            <a:chOff x="299" y="2916"/>
            <a:chExt cx="5258" cy="1010"/>
          </a:xfrm>
        </p:grpSpPr>
        <p:sp>
          <p:nvSpPr>
            <p:cNvPr id="7186" name="Freeform 94"/>
            <p:cNvSpPr>
              <a:spLocks noChangeAspect="1"/>
            </p:cNvSpPr>
            <p:nvPr/>
          </p:nvSpPr>
          <p:spPr bwMode="auto">
            <a:xfrm>
              <a:off x="299" y="2968"/>
              <a:ext cx="366" cy="418"/>
            </a:xfrm>
            <a:custGeom>
              <a:avLst/>
              <a:gdLst>
                <a:gd name="T0" fmla="*/ 105 w 366"/>
                <a:gd name="T1" fmla="*/ 366 h 418"/>
                <a:gd name="T2" fmla="*/ 157 w 366"/>
                <a:gd name="T3" fmla="*/ 388 h 418"/>
                <a:gd name="T4" fmla="*/ 157 w 366"/>
                <a:gd name="T5" fmla="*/ 418 h 418"/>
                <a:gd name="T6" fmla="*/ 0 w 366"/>
                <a:gd name="T7" fmla="*/ 418 h 418"/>
                <a:gd name="T8" fmla="*/ 0 w 366"/>
                <a:gd name="T9" fmla="*/ 388 h 418"/>
                <a:gd name="T10" fmla="*/ 53 w 366"/>
                <a:gd name="T11" fmla="*/ 366 h 418"/>
                <a:gd name="T12" fmla="*/ 53 w 366"/>
                <a:gd name="T13" fmla="*/ 52 h 418"/>
                <a:gd name="T14" fmla="*/ 0 w 366"/>
                <a:gd name="T15" fmla="*/ 31 h 418"/>
                <a:gd name="T16" fmla="*/ 0 w 366"/>
                <a:gd name="T17" fmla="*/ 0 h 418"/>
                <a:gd name="T18" fmla="*/ 157 w 366"/>
                <a:gd name="T19" fmla="*/ 0 h 418"/>
                <a:gd name="T20" fmla="*/ 157 w 366"/>
                <a:gd name="T21" fmla="*/ 31 h 418"/>
                <a:gd name="T22" fmla="*/ 105 w 366"/>
                <a:gd name="T23" fmla="*/ 52 h 418"/>
                <a:gd name="T24" fmla="*/ 105 w 366"/>
                <a:gd name="T25" fmla="*/ 157 h 418"/>
                <a:gd name="T26" fmla="*/ 262 w 366"/>
                <a:gd name="T27" fmla="*/ 157 h 418"/>
                <a:gd name="T28" fmla="*/ 262 w 366"/>
                <a:gd name="T29" fmla="*/ 52 h 418"/>
                <a:gd name="T30" fmla="*/ 209 w 366"/>
                <a:gd name="T31" fmla="*/ 31 h 418"/>
                <a:gd name="T32" fmla="*/ 209 w 366"/>
                <a:gd name="T33" fmla="*/ 0 h 418"/>
                <a:gd name="T34" fmla="*/ 366 w 366"/>
                <a:gd name="T35" fmla="*/ 0 h 418"/>
                <a:gd name="T36" fmla="*/ 366 w 366"/>
                <a:gd name="T37" fmla="*/ 31 h 418"/>
                <a:gd name="T38" fmla="*/ 314 w 366"/>
                <a:gd name="T39" fmla="*/ 52 h 418"/>
                <a:gd name="T40" fmla="*/ 314 w 366"/>
                <a:gd name="T41" fmla="*/ 366 h 418"/>
                <a:gd name="T42" fmla="*/ 366 w 366"/>
                <a:gd name="T43" fmla="*/ 388 h 418"/>
                <a:gd name="T44" fmla="*/ 366 w 366"/>
                <a:gd name="T45" fmla="*/ 418 h 418"/>
                <a:gd name="T46" fmla="*/ 209 w 366"/>
                <a:gd name="T47" fmla="*/ 418 h 418"/>
                <a:gd name="T48" fmla="*/ 209 w 366"/>
                <a:gd name="T49" fmla="*/ 388 h 418"/>
                <a:gd name="T50" fmla="*/ 262 w 366"/>
                <a:gd name="T51" fmla="*/ 366 h 418"/>
                <a:gd name="T52" fmla="*/ 262 w 366"/>
                <a:gd name="T53" fmla="*/ 209 h 418"/>
                <a:gd name="T54" fmla="*/ 105 w 366"/>
                <a:gd name="T55" fmla="*/ 209 h 418"/>
                <a:gd name="T56" fmla="*/ 105 w 366"/>
                <a:gd name="T57" fmla="*/ 366 h 4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6" h="418">
                  <a:moveTo>
                    <a:pt x="105" y="366"/>
                  </a:moveTo>
                  <a:lnTo>
                    <a:pt x="157" y="388"/>
                  </a:lnTo>
                  <a:lnTo>
                    <a:pt x="157" y="418"/>
                  </a:lnTo>
                  <a:lnTo>
                    <a:pt x="0" y="418"/>
                  </a:lnTo>
                  <a:lnTo>
                    <a:pt x="0" y="388"/>
                  </a:lnTo>
                  <a:lnTo>
                    <a:pt x="53" y="366"/>
                  </a:lnTo>
                  <a:lnTo>
                    <a:pt x="53" y="52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31"/>
                  </a:lnTo>
                  <a:lnTo>
                    <a:pt x="105" y="52"/>
                  </a:lnTo>
                  <a:lnTo>
                    <a:pt x="105" y="157"/>
                  </a:lnTo>
                  <a:lnTo>
                    <a:pt x="262" y="157"/>
                  </a:lnTo>
                  <a:lnTo>
                    <a:pt x="262" y="52"/>
                  </a:lnTo>
                  <a:lnTo>
                    <a:pt x="209" y="31"/>
                  </a:lnTo>
                  <a:lnTo>
                    <a:pt x="209" y="0"/>
                  </a:lnTo>
                  <a:lnTo>
                    <a:pt x="366" y="0"/>
                  </a:lnTo>
                  <a:lnTo>
                    <a:pt x="366" y="31"/>
                  </a:lnTo>
                  <a:lnTo>
                    <a:pt x="314" y="52"/>
                  </a:lnTo>
                  <a:lnTo>
                    <a:pt x="314" y="366"/>
                  </a:lnTo>
                  <a:lnTo>
                    <a:pt x="366" y="388"/>
                  </a:lnTo>
                  <a:lnTo>
                    <a:pt x="366" y="418"/>
                  </a:lnTo>
                  <a:lnTo>
                    <a:pt x="209" y="418"/>
                  </a:lnTo>
                  <a:lnTo>
                    <a:pt x="209" y="388"/>
                  </a:lnTo>
                  <a:lnTo>
                    <a:pt x="262" y="366"/>
                  </a:lnTo>
                  <a:lnTo>
                    <a:pt x="262" y="209"/>
                  </a:lnTo>
                  <a:lnTo>
                    <a:pt x="105" y="209"/>
                  </a:lnTo>
                  <a:lnTo>
                    <a:pt x="105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87" name="Freeform 95"/>
            <p:cNvSpPr>
              <a:spLocks noChangeAspect="1" noEditPoints="1"/>
            </p:cNvSpPr>
            <p:nvPr/>
          </p:nvSpPr>
          <p:spPr bwMode="auto">
            <a:xfrm>
              <a:off x="765" y="3068"/>
              <a:ext cx="274" cy="322"/>
            </a:xfrm>
            <a:custGeom>
              <a:avLst/>
              <a:gdLst>
                <a:gd name="T0" fmla="*/ 20411 w 63"/>
                <a:gd name="T1" fmla="*/ 57751 h 74"/>
                <a:gd name="T2" fmla="*/ 31097 w 63"/>
                <a:gd name="T3" fmla="*/ 87497 h 74"/>
                <a:gd name="T4" fmla="*/ 56196 w 63"/>
                <a:gd name="T5" fmla="*/ 96809 h 74"/>
                <a:gd name="T6" fmla="*/ 71575 w 63"/>
                <a:gd name="T7" fmla="*/ 94994 h 74"/>
                <a:gd name="T8" fmla="*/ 87297 w 63"/>
                <a:gd name="T9" fmla="*/ 85678 h 74"/>
                <a:gd name="T10" fmla="*/ 96583 w 63"/>
                <a:gd name="T11" fmla="*/ 94994 h 74"/>
                <a:gd name="T12" fmla="*/ 77668 w 63"/>
                <a:gd name="T13" fmla="*/ 110820 h 74"/>
                <a:gd name="T14" fmla="*/ 54382 w 63"/>
                <a:gd name="T15" fmla="*/ 115424 h 74"/>
                <a:gd name="T16" fmla="*/ 15379 w 63"/>
                <a:gd name="T17" fmla="*/ 99689 h 74"/>
                <a:gd name="T18" fmla="*/ 0 w 63"/>
                <a:gd name="T19" fmla="*/ 57751 h 74"/>
                <a:gd name="T20" fmla="*/ 13978 w 63"/>
                <a:gd name="T21" fmla="*/ 17210 h 74"/>
                <a:gd name="T22" fmla="*/ 49768 w 63"/>
                <a:gd name="T23" fmla="*/ 0 h 74"/>
                <a:gd name="T24" fmla="*/ 84079 w 63"/>
                <a:gd name="T25" fmla="*/ 14011 h 74"/>
                <a:gd name="T26" fmla="*/ 98057 w 63"/>
                <a:gd name="T27" fmla="*/ 49853 h 74"/>
                <a:gd name="T28" fmla="*/ 98057 w 63"/>
                <a:gd name="T29" fmla="*/ 57751 h 74"/>
                <a:gd name="T30" fmla="*/ 20411 w 63"/>
                <a:gd name="T31" fmla="*/ 57751 h 74"/>
                <a:gd name="T32" fmla="*/ 76172 w 63"/>
                <a:gd name="T33" fmla="*/ 40537 h 74"/>
                <a:gd name="T34" fmla="*/ 68361 w 63"/>
                <a:gd name="T35" fmla="*/ 25125 h 74"/>
                <a:gd name="T36" fmla="*/ 49768 w 63"/>
                <a:gd name="T37" fmla="*/ 18611 h 74"/>
                <a:gd name="T38" fmla="*/ 31097 w 63"/>
                <a:gd name="T39" fmla="*/ 26526 h 74"/>
                <a:gd name="T40" fmla="*/ 21811 w 63"/>
                <a:gd name="T41" fmla="*/ 40537 h 74"/>
                <a:gd name="T42" fmla="*/ 76172 w 63"/>
                <a:gd name="T43" fmla="*/ 40537 h 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3" h="74">
                  <a:moveTo>
                    <a:pt x="13" y="37"/>
                  </a:moveTo>
                  <a:cubicBezTo>
                    <a:pt x="13" y="45"/>
                    <a:pt x="15" y="51"/>
                    <a:pt x="20" y="56"/>
                  </a:cubicBezTo>
                  <a:cubicBezTo>
                    <a:pt x="24" y="60"/>
                    <a:pt x="30" y="62"/>
                    <a:pt x="36" y="62"/>
                  </a:cubicBezTo>
                  <a:cubicBezTo>
                    <a:pt x="40" y="62"/>
                    <a:pt x="43" y="62"/>
                    <a:pt x="46" y="61"/>
                  </a:cubicBezTo>
                  <a:cubicBezTo>
                    <a:pt x="49" y="60"/>
                    <a:pt x="53" y="58"/>
                    <a:pt x="56" y="55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59" y="65"/>
                    <a:pt x="55" y="68"/>
                    <a:pt x="50" y="71"/>
                  </a:cubicBezTo>
                  <a:cubicBezTo>
                    <a:pt x="46" y="73"/>
                    <a:pt x="40" y="74"/>
                    <a:pt x="35" y="74"/>
                  </a:cubicBezTo>
                  <a:cubicBezTo>
                    <a:pt x="25" y="74"/>
                    <a:pt x="16" y="71"/>
                    <a:pt x="10" y="64"/>
                  </a:cubicBezTo>
                  <a:cubicBezTo>
                    <a:pt x="3" y="57"/>
                    <a:pt x="0" y="48"/>
                    <a:pt x="0" y="37"/>
                  </a:cubicBezTo>
                  <a:cubicBezTo>
                    <a:pt x="0" y="27"/>
                    <a:pt x="3" y="18"/>
                    <a:pt x="9" y="11"/>
                  </a:cubicBezTo>
                  <a:cubicBezTo>
                    <a:pt x="15" y="4"/>
                    <a:pt x="23" y="0"/>
                    <a:pt x="32" y="0"/>
                  </a:cubicBezTo>
                  <a:cubicBezTo>
                    <a:pt x="41" y="0"/>
                    <a:pt x="48" y="3"/>
                    <a:pt x="54" y="9"/>
                  </a:cubicBezTo>
                  <a:cubicBezTo>
                    <a:pt x="60" y="15"/>
                    <a:pt x="63" y="23"/>
                    <a:pt x="63" y="32"/>
                  </a:cubicBezTo>
                  <a:cubicBezTo>
                    <a:pt x="63" y="33"/>
                    <a:pt x="63" y="35"/>
                    <a:pt x="63" y="37"/>
                  </a:cubicBezTo>
                  <a:lnTo>
                    <a:pt x="13" y="37"/>
                  </a:lnTo>
                  <a:close/>
                  <a:moveTo>
                    <a:pt x="49" y="26"/>
                  </a:moveTo>
                  <a:cubicBezTo>
                    <a:pt x="49" y="22"/>
                    <a:pt x="47" y="19"/>
                    <a:pt x="44" y="16"/>
                  </a:cubicBezTo>
                  <a:cubicBezTo>
                    <a:pt x="41" y="13"/>
                    <a:pt x="37" y="12"/>
                    <a:pt x="32" y="12"/>
                  </a:cubicBezTo>
                  <a:cubicBezTo>
                    <a:pt x="28" y="12"/>
                    <a:pt x="24" y="14"/>
                    <a:pt x="20" y="17"/>
                  </a:cubicBezTo>
                  <a:cubicBezTo>
                    <a:pt x="16" y="20"/>
                    <a:pt x="14" y="23"/>
                    <a:pt x="14" y="26"/>
                  </a:cubicBezTo>
                  <a:lnTo>
                    <a:pt x="49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88" name="Freeform 96"/>
            <p:cNvSpPr>
              <a:spLocks noChangeAspect="1"/>
            </p:cNvSpPr>
            <p:nvPr/>
          </p:nvSpPr>
          <p:spPr bwMode="auto">
            <a:xfrm>
              <a:off x="1135" y="3073"/>
              <a:ext cx="235" cy="313"/>
            </a:xfrm>
            <a:custGeom>
              <a:avLst/>
              <a:gdLst>
                <a:gd name="T0" fmla="*/ 37330 w 54"/>
                <a:gd name="T1" fmla="*/ 43542 h 72"/>
                <a:gd name="T2" fmla="*/ 37330 w 54"/>
                <a:gd name="T3" fmla="*/ 93244 h 72"/>
                <a:gd name="T4" fmla="*/ 56287 w 54"/>
                <a:gd name="T5" fmla="*/ 101051 h 72"/>
                <a:gd name="T6" fmla="*/ 56287 w 54"/>
                <a:gd name="T7" fmla="*/ 111824 h 72"/>
                <a:gd name="T8" fmla="*/ 0 w 54"/>
                <a:gd name="T9" fmla="*/ 111824 h 72"/>
                <a:gd name="T10" fmla="*/ 0 w 54"/>
                <a:gd name="T11" fmla="*/ 101051 h 72"/>
                <a:gd name="T12" fmla="*/ 18635 w 54"/>
                <a:gd name="T13" fmla="*/ 93244 h 72"/>
                <a:gd name="T14" fmla="*/ 18635 w 54"/>
                <a:gd name="T15" fmla="*/ 18558 h 72"/>
                <a:gd name="T16" fmla="*/ 0 w 54"/>
                <a:gd name="T17" fmla="*/ 10677 h 72"/>
                <a:gd name="T18" fmla="*/ 0 w 54"/>
                <a:gd name="T19" fmla="*/ 0 h 72"/>
                <a:gd name="T20" fmla="*/ 37330 w 54"/>
                <a:gd name="T21" fmla="*/ 0 h 72"/>
                <a:gd name="T22" fmla="*/ 37330 w 54"/>
                <a:gd name="T23" fmla="*/ 13968 h 72"/>
                <a:gd name="T24" fmla="*/ 51683 w 54"/>
                <a:gd name="T25" fmla="*/ 3213 h 72"/>
                <a:gd name="T26" fmla="*/ 70300 w 54"/>
                <a:gd name="T27" fmla="*/ 0 h 72"/>
                <a:gd name="T28" fmla="*/ 78216 w 54"/>
                <a:gd name="T29" fmla="*/ 0 h 72"/>
                <a:gd name="T30" fmla="*/ 84313 w 54"/>
                <a:gd name="T31" fmla="*/ 1400 h 72"/>
                <a:gd name="T32" fmla="*/ 84313 w 54"/>
                <a:gd name="T33" fmla="*/ 38951 h 72"/>
                <a:gd name="T34" fmla="*/ 73520 w 54"/>
                <a:gd name="T35" fmla="*/ 38951 h 72"/>
                <a:gd name="T36" fmla="*/ 65604 w 54"/>
                <a:gd name="T37" fmla="*/ 18558 h 72"/>
                <a:gd name="T38" fmla="*/ 45168 w 54"/>
                <a:gd name="T39" fmla="*/ 26457 h 72"/>
                <a:gd name="T40" fmla="*/ 37330 w 54"/>
                <a:gd name="T41" fmla="*/ 43542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72">
                  <a:moveTo>
                    <a:pt x="24" y="28"/>
                  </a:moveTo>
                  <a:cubicBezTo>
                    <a:pt x="24" y="60"/>
                    <a:pt x="24" y="60"/>
                    <a:pt x="24" y="60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7" y="6"/>
                    <a:pt x="30" y="4"/>
                    <a:pt x="33" y="2"/>
                  </a:cubicBezTo>
                  <a:cubicBezTo>
                    <a:pt x="37" y="0"/>
                    <a:pt x="41" y="0"/>
                    <a:pt x="45" y="0"/>
                  </a:cubicBezTo>
                  <a:cubicBezTo>
                    <a:pt x="47" y="0"/>
                    <a:pt x="48" y="0"/>
                    <a:pt x="50" y="0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7" y="12"/>
                    <a:pt x="33" y="14"/>
                    <a:pt x="29" y="17"/>
                  </a:cubicBezTo>
                  <a:cubicBezTo>
                    <a:pt x="26" y="20"/>
                    <a:pt x="24" y="24"/>
                    <a:pt x="2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89" name="Freeform 97"/>
            <p:cNvSpPr>
              <a:spLocks noChangeAspect="1"/>
            </p:cNvSpPr>
            <p:nvPr/>
          </p:nvSpPr>
          <p:spPr bwMode="auto">
            <a:xfrm>
              <a:off x="1444" y="3073"/>
              <a:ext cx="213" cy="313"/>
            </a:xfrm>
            <a:custGeom>
              <a:avLst/>
              <a:gdLst>
                <a:gd name="T0" fmla="*/ 213 w 213"/>
                <a:gd name="T1" fmla="*/ 30 h 313"/>
                <a:gd name="T2" fmla="*/ 70 w 213"/>
                <a:gd name="T3" fmla="*/ 265 h 313"/>
                <a:gd name="T4" fmla="*/ 161 w 213"/>
                <a:gd name="T5" fmla="*/ 265 h 313"/>
                <a:gd name="T6" fmla="*/ 183 w 213"/>
                <a:gd name="T7" fmla="*/ 209 h 313"/>
                <a:gd name="T8" fmla="*/ 213 w 213"/>
                <a:gd name="T9" fmla="*/ 209 h 313"/>
                <a:gd name="T10" fmla="*/ 213 w 213"/>
                <a:gd name="T11" fmla="*/ 313 h 313"/>
                <a:gd name="T12" fmla="*/ 0 w 213"/>
                <a:gd name="T13" fmla="*/ 313 h 313"/>
                <a:gd name="T14" fmla="*/ 0 w 213"/>
                <a:gd name="T15" fmla="*/ 287 h 313"/>
                <a:gd name="T16" fmla="*/ 144 w 213"/>
                <a:gd name="T17" fmla="*/ 48 h 313"/>
                <a:gd name="T18" fmla="*/ 57 w 213"/>
                <a:gd name="T19" fmla="*/ 48 h 313"/>
                <a:gd name="T20" fmla="*/ 35 w 213"/>
                <a:gd name="T21" fmla="*/ 104 h 313"/>
                <a:gd name="T22" fmla="*/ 4 w 213"/>
                <a:gd name="T23" fmla="*/ 104 h 313"/>
                <a:gd name="T24" fmla="*/ 4 w 213"/>
                <a:gd name="T25" fmla="*/ 0 h 313"/>
                <a:gd name="T26" fmla="*/ 213 w 213"/>
                <a:gd name="T27" fmla="*/ 0 h 313"/>
                <a:gd name="T28" fmla="*/ 213 w 213"/>
                <a:gd name="T29" fmla="*/ 30 h 3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3" h="313">
                  <a:moveTo>
                    <a:pt x="213" y="30"/>
                  </a:moveTo>
                  <a:lnTo>
                    <a:pt x="70" y="265"/>
                  </a:lnTo>
                  <a:lnTo>
                    <a:pt x="161" y="265"/>
                  </a:lnTo>
                  <a:lnTo>
                    <a:pt x="183" y="209"/>
                  </a:lnTo>
                  <a:lnTo>
                    <a:pt x="213" y="209"/>
                  </a:lnTo>
                  <a:lnTo>
                    <a:pt x="213" y="313"/>
                  </a:lnTo>
                  <a:lnTo>
                    <a:pt x="0" y="313"/>
                  </a:lnTo>
                  <a:lnTo>
                    <a:pt x="0" y="287"/>
                  </a:lnTo>
                  <a:lnTo>
                    <a:pt x="144" y="48"/>
                  </a:lnTo>
                  <a:lnTo>
                    <a:pt x="57" y="48"/>
                  </a:lnTo>
                  <a:lnTo>
                    <a:pt x="35" y="104"/>
                  </a:lnTo>
                  <a:lnTo>
                    <a:pt x="4" y="104"/>
                  </a:lnTo>
                  <a:lnTo>
                    <a:pt x="4" y="0"/>
                  </a:lnTo>
                  <a:lnTo>
                    <a:pt x="213" y="0"/>
                  </a:lnTo>
                  <a:lnTo>
                    <a:pt x="213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90" name="Freeform 98"/>
            <p:cNvSpPr>
              <a:spLocks noChangeAspect="1"/>
            </p:cNvSpPr>
            <p:nvPr/>
          </p:nvSpPr>
          <p:spPr bwMode="auto">
            <a:xfrm>
              <a:off x="1762" y="2916"/>
              <a:ext cx="157" cy="470"/>
            </a:xfrm>
            <a:custGeom>
              <a:avLst/>
              <a:gdLst>
                <a:gd name="T0" fmla="*/ 52 w 157"/>
                <a:gd name="T1" fmla="*/ 52 h 470"/>
                <a:gd name="T2" fmla="*/ 0 w 157"/>
                <a:gd name="T3" fmla="*/ 35 h 470"/>
                <a:gd name="T4" fmla="*/ 0 w 157"/>
                <a:gd name="T5" fmla="*/ 0 h 470"/>
                <a:gd name="T6" fmla="*/ 104 w 157"/>
                <a:gd name="T7" fmla="*/ 0 h 470"/>
                <a:gd name="T8" fmla="*/ 104 w 157"/>
                <a:gd name="T9" fmla="*/ 418 h 470"/>
                <a:gd name="T10" fmla="*/ 157 w 157"/>
                <a:gd name="T11" fmla="*/ 440 h 470"/>
                <a:gd name="T12" fmla="*/ 157 w 157"/>
                <a:gd name="T13" fmla="*/ 470 h 470"/>
                <a:gd name="T14" fmla="*/ 0 w 157"/>
                <a:gd name="T15" fmla="*/ 470 h 470"/>
                <a:gd name="T16" fmla="*/ 0 w 157"/>
                <a:gd name="T17" fmla="*/ 440 h 470"/>
                <a:gd name="T18" fmla="*/ 52 w 157"/>
                <a:gd name="T19" fmla="*/ 418 h 470"/>
                <a:gd name="T20" fmla="*/ 52 w 157"/>
                <a:gd name="T21" fmla="*/ 52 h 4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7" h="470">
                  <a:moveTo>
                    <a:pt x="52" y="52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04" y="418"/>
                  </a:lnTo>
                  <a:lnTo>
                    <a:pt x="157" y="440"/>
                  </a:lnTo>
                  <a:lnTo>
                    <a:pt x="157" y="470"/>
                  </a:lnTo>
                  <a:lnTo>
                    <a:pt x="0" y="470"/>
                  </a:lnTo>
                  <a:lnTo>
                    <a:pt x="0" y="440"/>
                  </a:lnTo>
                  <a:lnTo>
                    <a:pt x="52" y="418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91" name="Freeform 99"/>
            <p:cNvSpPr>
              <a:spLocks noChangeAspect="1" noEditPoints="1"/>
            </p:cNvSpPr>
            <p:nvPr/>
          </p:nvSpPr>
          <p:spPr bwMode="auto">
            <a:xfrm>
              <a:off x="2027" y="2946"/>
              <a:ext cx="157" cy="440"/>
            </a:xfrm>
            <a:custGeom>
              <a:avLst/>
              <a:gdLst>
                <a:gd name="T0" fmla="*/ 18831 w 36"/>
                <a:gd name="T1" fmla="*/ 64488 h 101"/>
                <a:gd name="T2" fmla="*/ 0 w 36"/>
                <a:gd name="T3" fmla="*/ 56555 h 101"/>
                <a:gd name="T4" fmla="*/ 0 w 36"/>
                <a:gd name="T5" fmla="*/ 45398 h 101"/>
                <a:gd name="T6" fmla="*/ 37981 w 36"/>
                <a:gd name="T7" fmla="*/ 45398 h 101"/>
                <a:gd name="T8" fmla="*/ 37981 w 36"/>
                <a:gd name="T9" fmla="*/ 139720 h 101"/>
                <a:gd name="T10" fmla="*/ 56812 w 36"/>
                <a:gd name="T11" fmla="*/ 147670 h 101"/>
                <a:gd name="T12" fmla="*/ 56812 w 36"/>
                <a:gd name="T13" fmla="*/ 158491 h 101"/>
                <a:gd name="T14" fmla="*/ 0 w 36"/>
                <a:gd name="T15" fmla="*/ 158491 h 101"/>
                <a:gd name="T16" fmla="*/ 0 w 36"/>
                <a:gd name="T17" fmla="*/ 147670 h 101"/>
                <a:gd name="T18" fmla="*/ 18831 w 36"/>
                <a:gd name="T19" fmla="*/ 139720 h 101"/>
                <a:gd name="T20" fmla="*/ 18831 w 36"/>
                <a:gd name="T21" fmla="*/ 64488 h 101"/>
                <a:gd name="T22" fmla="*/ 28622 w 36"/>
                <a:gd name="T23" fmla="*/ 23398 h 101"/>
                <a:gd name="T24" fmla="*/ 20654 w 36"/>
                <a:gd name="T25" fmla="*/ 20497 h 101"/>
                <a:gd name="T26" fmla="*/ 17327 w 36"/>
                <a:gd name="T27" fmla="*/ 12564 h 101"/>
                <a:gd name="T28" fmla="*/ 20654 w 36"/>
                <a:gd name="T29" fmla="*/ 4705 h 101"/>
                <a:gd name="T30" fmla="*/ 28622 w 36"/>
                <a:gd name="T31" fmla="*/ 0 h 101"/>
                <a:gd name="T32" fmla="*/ 36154 w 36"/>
                <a:gd name="T33" fmla="*/ 4705 h 101"/>
                <a:gd name="T34" fmla="*/ 39407 w 36"/>
                <a:gd name="T35" fmla="*/ 12564 h 101"/>
                <a:gd name="T36" fmla="*/ 36154 w 36"/>
                <a:gd name="T37" fmla="*/ 20497 h 101"/>
                <a:gd name="T38" fmla="*/ 28622 w 36"/>
                <a:gd name="T39" fmla="*/ 23398 h 1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" h="101">
                  <a:moveTo>
                    <a:pt x="12" y="41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2" y="89"/>
                    <a:pt x="12" y="89"/>
                    <a:pt x="12" y="89"/>
                  </a:cubicBezTo>
                  <a:lnTo>
                    <a:pt x="12" y="41"/>
                  </a:lnTo>
                  <a:close/>
                  <a:moveTo>
                    <a:pt x="18" y="15"/>
                  </a:moveTo>
                  <a:cubicBezTo>
                    <a:pt x="16" y="15"/>
                    <a:pt x="15" y="14"/>
                    <a:pt x="13" y="13"/>
                  </a:cubicBezTo>
                  <a:cubicBezTo>
                    <a:pt x="12" y="11"/>
                    <a:pt x="11" y="10"/>
                    <a:pt x="11" y="8"/>
                  </a:cubicBezTo>
                  <a:cubicBezTo>
                    <a:pt x="11" y="6"/>
                    <a:pt x="12" y="4"/>
                    <a:pt x="13" y="3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2" y="1"/>
                    <a:pt x="23" y="3"/>
                  </a:cubicBezTo>
                  <a:cubicBezTo>
                    <a:pt x="25" y="4"/>
                    <a:pt x="25" y="6"/>
                    <a:pt x="25" y="8"/>
                  </a:cubicBezTo>
                  <a:cubicBezTo>
                    <a:pt x="25" y="10"/>
                    <a:pt x="25" y="11"/>
                    <a:pt x="23" y="13"/>
                  </a:cubicBezTo>
                  <a:cubicBezTo>
                    <a:pt x="22" y="14"/>
                    <a:pt x="20" y="15"/>
                    <a:pt x="18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92" name="Freeform 100"/>
            <p:cNvSpPr>
              <a:spLocks noChangeAspect="1"/>
            </p:cNvSpPr>
            <p:nvPr/>
          </p:nvSpPr>
          <p:spPr bwMode="auto">
            <a:xfrm>
              <a:off x="2280" y="3068"/>
              <a:ext cx="278" cy="322"/>
            </a:xfrm>
            <a:custGeom>
              <a:avLst/>
              <a:gdLst>
                <a:gd name="T0" fmla="*/ 88265 w 64"/>
                <a:gd name="T1" fmla="*/ 48357 h 74"/>
                <a:gd name="T2" fmla="*/ 79000 w 64"/>
                <a:gd name="T3" fmla="*/ 25125 h 74"/>
                <a:gd name="T4" fmla="*/ 68019 w 64"/>
                <a:gd name="T5" fmla="*/ 20430 h 74"/>
                <a:gd name="T6" fmla="*/ 57285 w 64"/>
                <a:gd name="T7" fmla="*/ 18611 h 74"/>
                <a:gd name="T8" fmla="*/ 30980 w 64"/>
                <a:gd name="T9" fmla="*/ 29746 h 74"/>
                <a:gd name="T10" fmla="*/ 19925 w 64"/>
                <a:gd name="T11" fmla="*/ 57751 h 74"/>
                <a:gd name="T12" fmla="*/ 30980 w 64"/>
                <a:gd name="T13" fmla="*/ 87497 h 74"/>
                <a:gd name="T14" fmla="*/ 57285 w 64"/>
                <a:gd name="T15" fmla="*/ 96809 h 74"/>
                <a:gd name="T16" fmla="*/ 74417 w 64"/>
                <a:gd name="T17" fmla="*/ 93593 h 74"/>
                <a:gd name="T18" fmla="*/ 91132 w 64"/>
                <a:gd name="T19" fmla="*/ 84277 h 74"/>
                <a:gd name="T20" fmla="*/ 99003 w 64"/>
                <a:gd name="T21" fmla="*/ 94994 h 74"/>
                <a:gd name="T22" fmla="*/ 80490 w 64"/>
                <a:gd name="T23" fmla="*/ 110820 h 74"/>
                <a:gd name="T24" fmla="*/ 57285 w 64"/>
                <a:gd name="T25" fmla="*/ 115424 h 74"/>
                <a:gd name="T26" fmla="*/ 15320 w 64"/>
                <a:gd name="T27" fmla="*/ 99689 h 74"/>
                <a:gd name="T28" fmla="*/ 0 w 64"/>
                <a:gd name="T29" fmla="*/ 57751 h 74"/>
                <a:gd name="T30" fmla="*/ 15320 w 64"/>
                <a:gd name="T31" fmla="*/ 17210 h 74"/>
                <a:gd name="T32" fmla="*/ 57285 w 64"/>
                <a:gd name="T33" fmla="*/ 0 h 74"/>
                <a:gd name="T34" fmla="*/ 80490 w 64"/>
                <a:gd name="T35" fmla="*/ 4695 h 74"/>
                <a:gd name="T36" fmla="*/ 99003 w 64"/>
                <a:gd name="T37" fmla="*/ 18611 h 74"/>
                <a:gd name="T38" fmla="*/ 99003 w 64"/>
                <a:gd name="T39" fmla="*/ 48357 h 74"/>
                <a:gd name="T40" fmla="*/ 88265 w 64"/>
                <a:gd name="T41" fmla="*/ 48357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4" h="74">
                  <a:moveTo>
                    <a:pt x="57" y="31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9" y="14"/>
                    <a:pt x="46" y="13"/>
                    <a:pt x="44" y="13"/>
                  </a:cubicBezTo>
                  <a:cubicBezTo>
                    <a:pt x="41" y="12"/>
                    <a:pt x="39" y="12"/>
                    <a:pt x="37" y="12"/>
                  </a:cubicBezTo>
                  <a:cubicBezTo>
                    <a:pt x="30" y="12"/>
                    <a:pt x="25" y="14"/>
                    <a:pt x="20" y="19"/>
                  </a:cubicBezTo>
                  <a:cubicBezTo>
                    <a:pt x="15" y="24"/>
                    <a:pt x="13" y="30"/>
                    <a:pt x="13" y="37"/>
                  </a:cubicBezTo>
                  <a:cubicBezTo>
                    <a:pt x="13" y="45"/>
                    <a:pt x="15" y="51"/>
                    <a:pt x="20" y="56"/>
                  </a:cubicBezTo>
                  <a:cubicBezTo>
                    <a:pt x="25" y="60"/>
                    <a:pt x="30" y="62"/>
                    <a:pt x="37" y="62"/>
                  </a:cubicBezTo>
                  <a:cubicBezTo>
                    <a:pt x="41" y="62"/>
                    <a:pt x="44" y="62"/>
                    <a:pt x="48" y="60"/>
                  </a:cubicBezTo>
                  <a:cubicBezTo>
                    <a:pt x="52" y="59"/>
                    <a:pt x="55" y="57"/>
                    <a:pt x="59" y="54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1" y="65"/>
                    <a:pt x="57" y="68"/>
                    <a:pt x="52" y="71"/>
                  </a:cubicBezTo>
                  <a:cubicBezTo>
                    <a:pt x="48" y="73"/>
                    <a:pt x="42" y="74"/>
                    <a:pt x="37" y="74"/>
                  </a:cubicBezTo>
                  <a:cubicBezTo>
                    <a:pt x="26" y="74"/>
                    <a:pt x="17" y="71"/>
                    <a:pt x="10" y="64"/>
                  </a:cubicBezTo>
                  <a:cubicBezTo>
                    <a:pt x="3" y="57"/>
                    <a:pt x="0" y="48"/>
                    <a:pt x="0" y="37"/>
                  </a:cubicBezTo>
                  <a:cubicBezTo>
                    <a:pt x="0" y="27"/>
                    <a:pt x="3" y="18"/>
                    <a:pt x="10" y="11"/>
                  </a:cubicBezTo>
                  <a:cubicBezTo>
                    <a:pt x="17" y="4"/>
                    <a:pt x="26" y="0"/>
                    <a:pt x="37" y="0"/>
                  </a:cubicBezTo>
                  <a:cubicBezTo>
                    <a:pt x="42" y="0"/>
                    <a:pt x="48" y="1"/>
                    <a:pt x="52" y="3"/>
                  </a:cubicBezTo>
                  <a:cubicBezTo>
                    <a:pt x="57" y="6"/>
                    <a:pt x="61" y="9"/>
                    <a:pt x="64" y="12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57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93" name="Freeform 101"/>
            <p:cNvSpPr>
              <a:spLocks noChangeAspect="1"/>
            </p:cNvSpPr>
            <p:nvPr/>
          </p:nvSpPr>
          <p:spPr bwMode="auto">
            <a:xfrm>
              <a:off x="2650" y="2916"/>
              <a:ext cx="374" cy="470"/>
            </a:xfrm>
            <a:custGeom>
              <a:avLst/>
              <a:gdLst>
                <a:gd name="T0" fmla="*/ 71547 w 86"/>
                <a:gd name="T1" fmla="*/ 56287 h 108"/>
                <a:gd name="T2" fmla="*/ 102637 w 86"/>
                <a:gd name="T3" fmla="*/ 70300 h 108"/>
                <a:gd name="T4" fmla="*/ 115140 w 86"/>
                <a:gd name="T5" fmla="*/ 107647 h 108"/>
                <a:gd name="T6" fmla="*/ 115140 w 86"/>
                <a:gd name="T7" fmla="*/ 149917 h 108"/>
                <a:gd name="T8" fmla="*/ 133731 w 86"/>
                <a:gd name="T9" fmla="*/ 157833 h 108"/>
                <a:gd name="T10" fmla="*/ 133731 w 86"/>
                <a:gd name="T11" fmla="*/ 168552 h 108"/>
                <a:gd name="T12" fmla="*/ 77635 w 86"/>
                <a:gd name="T13" fmla="*/ 168552 h 108"/>
                <a:gd name="T14" fmla="*/ 77635 w 86"/>
                <a:gd name="T15" fmla="*/ 157833 h 108"/>
                <a:gd name="T16" fmla="*/ 96566 w 86"/>
                <a:gd name="T17" fmla="*/ 149917 h 108"/>
                <a:gd name="T18" fmla="*/ 96566 w 86"/>
                <a:gd name="T19" fmla="*/ 106150 h 108"/>
                <a:gd name="T20" fmla="*/ 88738 w 86"/>
                <a:gd name="T21" fmla="*/ 82838 h 108"/>
                <a:gd name="T22" fmla="*/ 68351 w 86"/>
                <a:gd name="T23" fmla="*/ 74995 h 108"/>
                <a:gd name="T24" fmla="*/ 46467 w 86"/>
                <a:gd name="T25" fmla="*/ 82838 h 108"/>
                <a:gd name="T26" fmla="*/ 37183 w 86"/>
                <a:gd name="T27" fmla="*/ 101529 h 108"/>
                <a:gd name="T28" fmla="*/ 37183 w 86"/>
                <a:gd name="T29" fmla="*/ 149917 h 108"/>
                <a:gd name="T30" fmla="*/ 56170 w 86"/>
                <a:gd name="T31" fmla="*/ 157833 h 108"/>
                <a:gd name="T32" fmla="*/ 56170 w 86"/>
                <a:gd name="T33" fmla="*/ 168552 h 108"/>
                <a:gd name="T34" fmla="*/ 0 w 86"/>
                <a:gd name="T35" fmla="*/ 168552 h 108"/>
                <a:gd name="T36" fmla="*/ 0 w 86"/>
                <a:gd name="T37" fmla="*/ 157833 h 108"/>
                <a:gd name="T38" fmla="*/ 18591 w 86"/>
                <a:gd name="T39" fmla="*/ 149917 h 108"/>
                <a:gd name="T40" fmla="*/ 18591 w 86"/>
                <a:gd name="T41" fmla="*/ 18635 h 108"/>
                <a:gd name="T42" fmla="*/ 0 w 86"/>
                <a:gd name="T43" fmla="*/ 12520 h 108"/>
                <a:gd name="T44" fmla="*/ 0 w 86"/>
                <a:gd name="T45" fmla="*/ 0 h 108"/>
                <a:gd name="T46" fmla="*/ 37183 w 86"/>
                <a:gd name="T47" fmla="*/ 0 h 108"/>
                <a:gd name="T48" fmla="*/ 37183 w 86"/>
                <a:gd name="T49" fmla="*/ 74995 h 108"/>
                <a:gd name="T50" fmla="*/ 52973 w 86"/>
                <a:gd name="T51" fmla="*/ 60983 h 108"/>
                <a:gd name="T52" fmla="*/ 71547 w 86"/>
                <a:gd name="T53" fmla="*/ 56287 h 1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6" h="108">
                  <a:moveTo>
                    <a:pt x="46" y="36"/>
                  </a:moveTo>
                  <a:cubicBezTo>
                    <a:pt x="54" y="36"/>
                    <a:pt x="61" y="39"/>
                    <a:pt x="66" y="45"/>
                  </a:cubicBezTo>
                  <a:cubicBezTo>
                    <a:pt x="72" y="51"/>
                    <a:pt x="74" y="59"/>
                    <a:pt x="74" y="69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2"/>
                    <a:pt x="61" y="57"/>
                    <a:pt x="57" y="53"/>
                  </a:cubicBezTo>
                  <a:cubicBezTo>
                    <a:pt x="54" y="50"/>
                    <a:pt x="49" y="48"/>
                    <a:pt x="44" y="48"/>
                  </a:cubicBezTo>
                  <a:cubicBezTo>
                    <a:pt x="39" y="48"/>
                    <a:pt x="34" y="50"/>
                    <a:pt x="30" y="53"/>
                  </a:cubicBezTo>
                  <a:cubicBezTo>
                    <a:pt x="26" y="56"/>
                    <a:pt x="24" y="60"/>
                    <a:pt x="24" y="6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5"/>
                    <a:pt x="29" y="42"/>
                    <a:pt x="34" y="39"/>
                  </a:cubicBezTo>
                  <a:cubicBezTo>
                    <a:pt x="38" y="37"/>
                    <a:pt x="42" y="36"/>
                    <a:pt x="46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94" name="Freeform 102"/>
            <p:cNvSpPr>
              <a:spLocks noChangeAspect="1"/>
            </p:cNvSpPr>
            <p:nvPr/>
          </p:nvSpPr>
          <p:spPr bwMode="auto">
            <a:xfrm>
              <a:off x="1305" y="3599"/>
              <a:ext cx="479" cy="318"/>
            </a:xfrm>
            <a:custGeom>
              <a:avLst/>
              <a:gdLst>
                <a:gd name="T0" fmla="*/ 191 w 479"/>
                <a:gd name="T1" fmla="*/ 318 h 318"/>
                <a:gd name="T2" fmla="*/ 113 w 479"/>
                <a:gd name="T3" fmla="*/ 318 h 318"/>
                <a:gd name="T4" fmla="*/ 39 w 479"/>
                <a:gd name="T5" fmla="*/ 92 h 318"/>
                <a:gd name="T6" fmla="*/ 0 w 479"/>
                <a:gd name="T7" fmla="*/ 92 h 318"/>
                <a:gd name="T8" fmla="*/ 0 w 479"/>
                <a:gd name="T9" fmla="*/ 0 h 318"/>
                <a:gd name="T10" fmla="*/ 117 w 479"/>
                <a:gd name="T11" fmla="*/ 0 h 318"/>
                <a:gd name="T12" fmla="*/ 161 w 479"/>
                <a:gd name="T13" fmla="*/ 166 h 318"/>
                <a:gd name="T14" fmla="*/ 200 w 479"/>
                <a:gd name="T15" fmla="*/ 0 h 318"/>
                <a:gd name="T16" fmla="*/ 278 w 479"/>
                <a:gd name="T17" fmla="*/ 0 h 318"/>
                <a:gd name="T18" fmla="*/ 322 w 479"/>
                <a:gd name="T19" fmla="*/ 166 h 318"/>
                <a:gd name="T20" fmla="*/ 361 w 479"/>
                <a:gd name="T21" fmla="*/ 0 h 318"/>
                <a:gd name="T22" fmla="*/ 479 w 479"/>
                <a:gd name="T23" fmla="*/ 0 h 318"/>
                <a:gd name="T24" fmla="*/ 479 w 479"/>
                <a:gd name="T25" fmla="*/ 92 h 318"/>
                <a:gd name="T26" fmla="*/ 439 w 479"/>
                <a:gd name="T27" fmla="*/ 92 h 318"/>
                <a:gd name="T28" fmla="*/ 365 w 479"/>
                <a:gd name="T29" fmla="*/ 318 h 318"/>
                <a:gd name="T30" fmla="*/ 287 w 479"/>
                <a:gd name="T31" fmla="*/ 318 h 318"/>
                <a:gd name="T32" fmla="*/ 239 w 479"/>
                <a:gd name="T33" fmla="*/ 175 h 318"/>
                <a:gd name="T34" fmla="*/ 191 w 479"/>
                <a:gd name="T35" fmla="*/ 318 h 3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9" h="318">
                  <a:moveTo>
                    <a:pt x="191" y="318"/>
                  </a:moveTo>
                  <a:lnTo>
                    <a:pt x="113" y="318"/>
                  </a:lnTo>
                  <a:lnTo>
                    <a:pt x="39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17" y="0"/>
                  </a:lnTo>
                  <a:lnTo>
                    <a:pt x="161" y="166"/>
                  </a:lnTo>
                  <a:lnTo>
                    <a:pt x="200" y="0"/>
                  </a:lnTo>
                  <a:lnTo>
                    <a:pt x="278" y="0"/>
                  </a:lnTo>
                  <a:lnTo>
                    <a:pt x="322" y="166"/>
                  </a:lnTo>
                  <a:lnTo>
                    <a:pt x="361" y="0"/>
                  </a:lnTo>
                  <a:lnTo>
                    <a:pt x="479" y="0"/>
                  </a:lnTo>
                  <a:lnTo>
                    <a:pt x="479" y="92"/>
                  </a:lnTo>
                  <a:lnTo>
                    <a:pt x="439" y="92"/>
                  </a:lnTo>
                  <a:lnTo>
                    <a:pt x="365" y="318"/>
                  </a:lnTo>
                  <a:lnTo>
                    <a:pt x="287" y="318"/>
                  </a:lnTo>
                  <a:lnTo>
                    <a:pt x="239" y="175"/>
                  </a:lnTo>
                  <a:lnTo>
                    <a:pt x="191" y="3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95" name="Freeform 103"/>
            <p:cNvSpPr>
              <a:spLocks noChangeAspect="1" noEditPoints="1"/>
            </p:cNvSpPr>
            <p:nvPr/>
          </p:nvSpPr>
          <p:spPr bwMode="auto">
            <a:xfrm>
              <a:off x="1818" y="3443"/>
              <a:ext cx="188" cy="470"/>
            </a:xfrm>
            <a:custGeom>
              <a:avLst/>
              <a:gdLst>
                <a:gd name="T0" fmla="*/ 0 w 43"/>
                <a:gd name="T1" fmla="*/ 168552 h 108"/>
                <a:gd name="T2" fmla="*/ 0 w 43"/>
                <a:gd name="T3" fmla="*/ 134181 h 108"/>
                <a:gd name="T4" fmla="*/ 14297 w 43"/>
                <a:gd name="T5" fmla="*/ 134181 h 108"/>
                <a:gd name="T6" fmla="*/ 14297 w 43"/>
                <a:gd name="T7" fmla="*/ 88934 h 108"/>
                <a:gd name="T8" fmla="*/ 0 w 43"/>
                <a:gd name="T9" fmla="*/ 88934 h 108"/>
                <a:gd name="T10" fmla="*/ 0 w 43"/>
                <a:gd name="T11" fmla="*/ 56287 h 108"/>
                <a:gd name="T12" fmla="*/ 52644 w 43"/>
                <a:gd name="T13" fmla="*/ 56287 h 108"/>
                <a:gd name="T14" fmla="*/ 52644 w 43"/>
                <a:gd name="T15" fmla="*/ 134181 h 108"/>
                <a:gd name="T16" fmla="*/ 68699 w 43"/>
                <a:gd name="T17" fmla="*/ 134181 h 108"/>
                <a:gd name="T18" fmla="*/ 68699 w 43"/>
                <a:gd name="T19" fmla="*/ 168552 h 108"/>
                <a:gd name="T20" fmla="*/ 0 w 43"/>
                <a:gd name="T21" fmla="*/ 168552 h 108"/>
                <a:gd name="T22" fmla="*/ 33604 w 43"/>
                <a:gd name="T23" fmla="*/ 37330 h 108"/>
                <a:gd name="T24" fmla="*/ 20816 w 43"/>
                <a:gd name="T25" fmla="*/ 31229 h 108"/>
                <a:gd name="T26" fmla="*/ 14297 w 43"/>
                <a:gd name="T27" fmla="*/ 18635 h 108"/>
                <a:gd name="T28" fmla="*/ 20816 w 43"/>
                <a:gd name="T29" fmla="*/ 4696 h 108"/>
                <a:gd name="T30" fmla="*/ 33604 w 43"/>
                <a:gd name="T31" fmla="*/ 0 h 108"/>
                <a:gd name="T32" fmla="*/ 47883 w 43"/>
                <a:gd name="T33" fmla="*/ 4696 h 108"/>
                <a:gd name="T34" fmla="*/ 52644 w 43"/>
                <a:gd name="T35" fmla="*/ 18635 h 108"/>
                <a:gd name="T36" fmla="*/ 47883 w 43"/>
                <a:gd name="T37" fmla="*/ 31229 h 108"/>
                <a:gd name="T38" fmla="*/ 33604 w 43"/>
                <a:gd name="T39" fmla="*/ 37330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108">
                  <a:moveTo>
                    <a:pt x="0" y="108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108"/>
                    <a:pt x="43" y="108"/>
                    <a:pt x="43" y="108"/>
                  </a:cubicBezTo>
                  <a:lnTo>
                    <a:pt x="0" y="108"/>
                  </a:lnTo>
                  <a:close/>
                  <a:moveTo>
                    <a:pt x="21" y="24"/>
                  </a:moveTo>
                  <a:cubicBezTo>
                    <a:pt x="18" y="24"/>
                    <a:pt x="15" y="23"/>
                    <a:pt x="13" y="20"/>
                  </a:cubicBezTo>
                  <a:cubicBezTo>
                    <a:pt x="10" y="18"/>
                    <a:pt x="9" y="15"/>
                    <a:pt x="9" y="12"/>
                  </a:cubicBezTo>
                  <a:cubicBezTo>
                    <a:pt x="9" y="8"/>
                    <a:pt x="10" y="6"/>
                    <a:pt x="13" y="3"/>
                  </a:cubicBezTo>
                  <a:cubicBezTo>
                    <a:pt x="15" y="1"/>
                    <a:pt x="18" y="0"/>
                    <a:pt x="21" y="0"/>
                  </a:cubicBezTo>
                  <a:cubicBezTo>
                    <a:pt x="25" y="0"/>
                    <a:pt x="28" y="1"/>
                    <a:pt x="30" y="3"/>
                  </a:cubicBezTo>
                  <a:cubicBezTo>
                    <a:pt x="32" y="6"/>
                    <a:pt x="33" y="8"/>
                    <a:pt x="33" y="12"/>
                  </a:cubicBezTo>
                  <a:cubicBezTo>
                    <a:pt x="33" y="15"/>
                    <a:pt x="32" y="18"/>
                    <a:pt x="30" y="20"/>
                  </a:cubicBezTo>
                  <a:cubicBezTo>
                    <a:pt x="28" y="23"/>
                    <a:pt x="25" y="24"/>
                    <a:pt x="21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96" name="Freeform 104"/>
            <p:cNvSpPr>
              <a:spLocks noChangeAspect="1"/>
            </p:cNvSpPr>
            <p:nvPr/>
          </p:nvSpPr>
          <p:spPr bwMode="auto">
            <a:xfrm>
              <a:off x="2080" y="3443"/>
              <a:ext cx="187" cy="470"/>
            </a:xfrm>
            <a:custGeom>
              <a:avLst/>
              <a:gdLst>
                <a:gd name="T0" fmla="*/ 0 w 187"/>
                <a:gd name="T1" fmla="*/ 470 h 470"/>
                <a:gd name="T2" fmla="*/ 0 w 187"/>
                <a:gd name="T3" fmla="*/ 374 h 470"/>
                <a:gd name="T4" fmla="*/ 39 w 187"/>
                <a:gd name="T5" fmla="*/ 374 h 470"/>
                <a:gd name="T6" fmla="*/ 39 w 187"/>
                <a:gd name="T7" fmla="*/ 91 h 470"/>
                <a:gd name="T8" fmla="*/ 0 w 187"/>
                <a:gd name="T9" fmla="*/ 91 h 470"/>
                <a:gd name="T10" fmla="*/ 0 w 187"/>
                <a:gd name="T11" fmla="*/ 0 h 470"/>
                <a:gd name="T12" fmla="*/ 143 w 187"/>
                <a:gd name="T13" fmla="*/ 0 h 470"/>
                <a:gd name="T14" fmla="*/ 143 w 187"/>
                <a:gd name="T15" fmla="*/ 374 h 470"/>
                <a:gd name="T16" fmla="*/ 187 w 187"/>
                <a:gd name="T17" fmla="*/ 374 h 470"/>
                <a:gd name="T18" fmla="*/ 187 w 187"/>
                <a:gd name="T19" fmla="*/ 470 h 470"/>
                <a:gd name="T20" fmla="*/ 0 w 187"/>
                <a:gd name="T21" fmla="*/ 470 h 4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7" h="470">
                  <a:moveTo>
                    <a:pt x="0" y="470"/>
                  </a:moveTo>
                  <a:lnTo>
                    <a:pt x="0" y="374"/>
                  </a:lnTo>
                  <a:lnTo>
                    <a:pt x="39" y="374"/>
                  </a:lnTo>
                  <a:lnTo>
                    <a:pt x="3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374"/>
                  </a:lnTo>
                  <a:lnTo>
                    <a:pt x="187" y="374"/>
                  </a:lnTo>
                  <a:lnTo>
                    <a:pt x="187" y="470"/>
                  </a:lnTo>
                  <a:lnTo>
                    <a:pt x="0" y="4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97" name="Freeform 105"/>
            <p:cNvSpPr>
              <a:spLocks noChangeAspect="1"/>
            </p:cNvSpPr>
            <p:nvPr/>
          </p:nvSpPr>
          <p:spPr bwMode="auto">
            <a:xfrm>
              <a:off x="2341" y="3443"/>
              <a:ext cx="187" cy="470"/>
            </a:xfrm>
            <a:custGeom>
              <a:avLst/>
              <a:gdLst>
                <a:gd name="T0" fmla="*/ 0 w 187"/>
                <a:gd name="T1" fmla="*/ 470 h 470"/>
                <a:gd name="T2" fmla="*/ 0 w 187"/>
                <a:gd name="T3" fmla="*/ 374 h 470"/>
                <a:gd name="T4" fmla="*/ 39 w 187"/>
                <a:gd name="T5" fmla="*/ 374 h 470"/>
                <a:gd name="T6" fmla="*/ 39 w 187"/>
                <a:gd name="T7" fmla="*/ 91 h 470"/>
                <a:gd name="T8" fmla="*/ 0 w 187"/>
                <a:gd name="T9" fmla="*/ 91 h 470"/>
                <a:gd name="T10" fmla="*/ 0 w 187"/>
                <a:gd name="T11" fmla="*/ 0 h 470"/>
                <a:gd name="T12" fmla="*/ 143 w 187"/>
                <a:gd name="T13" fmla="*/ 0 h 470"/>
                <a:gd name="T14" fmla="*/ 143 w 187"/>
                <a:gd name="T15" fmla="*/ 374 h 470"/>
                <a:gd name="T16" fmla="*/ 187 w 187"/>
                <a:gd name="T17" fmla="*/ 374 h 470"/>
                <a:gd name="T18" fmla="*/ 187 w 187"/>
                <a:gd name="T19" fmla="*/ 470 h 470"/>
                <a:gd name="T20" fmla="*/ 0 w 187"/>
                <a:gd name="T21" fmla="*/ 470 h 4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7" h="470">
                  <a:moveTo>
                    <a:pt x="0" y="470"/>
                  </a:moveTo>
                  <a:lnTo>
                    <a:pt x="0" y="374"/>
                  </a:lnTo>
                  <a:lnTo>
                    <a:pt x="39" y="374"/>
                  </a:lnTo>
                  <a:lnTo>
                    <a:pt x="39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374"/>
                  </a:lnTo>
                  <a:lnTo>
                    <a:pt x="187" y="374"/>
                  </a:lnTo>
                  <a:lnTo>
                    <a:pt x="187" y="470"/>
                  </a:lnTo>
                  <a:lnTo>
                    <a:pt x="0" y="4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98" name="Freeform 106"/>
            <p:cNvSpPr>
              <a:spLocks noChangeAspect="1"/>
            </p:cNvSpPr>
            <p:nvPr/>
          </p:nvSpPr>
          <p:spPr bwMode="auto">
            <a:xfrm>
              <a:off x="2602" y="3443"/>
              <a:ext cx="335" cy="470"/>
            </a:xfrm>
            <a:custGeom>
              <a:avLst/>
              <a:gdLst>
                <a:gd name="T0" fmla="*/ 239 w 335"/>
                <a:gd name="T1" fmla="*/ 309 h 470"/>
                <a:gd name="T2" fmla="*/ 278 w 335"/>
                <a:gd name="T3" fmla="*/ 374 h 470"/>
                <a:gd name="T4" fmla="*/ 335 w 335"/>
                <a:gd name="T5" fmla="*/ 374 h 470"/>
                <a:gd name="T6" fmla="*/ 335 w 335"/>
                <a:gd name="T7" fmla="*/ 470 h 470"/>
                <a:gd name="T8" fmla="*/ 217 w 335"/>
                <a:gd name="T9" fmla="*/ 470 h 470"/>
                <a:gd name="T10" fmla="*/ 139 w 335"/>
                <a:gd name="T11" fmla="*/ 335 h 470"/>
                <a:gd name="T12" fmla="*/ 139 w 335"/>
                <a:gd name="T13" fmla="*/ 470 h 470"/>
                <a:gd name="T14" fmla="*/ 0 w 335"/>
                <a:gd name="T15" fmla="*/ 470 h 470"/>
                <a:gd name="T16" fmla="*/ 0 w 335"/>
                <a:gd name="T17" fmla="*/ 374 h 470"/>
                <a:gd name="T18" fmla="*/ 35 w 335"/>
                <a:gd name="T19" fmla="*/ 374 h 470"/>
                <a:gd name="T20" fmla="*/ 35 w 335"/>
                <a:gd name="T21" fmla="*/ 91 h 470"/>
                <a:gd name="T22" fmla="*/ 0 w 335"/>
                <a:gd name="T23" fmla="*/ 91 h 470"/>
                <a:gd name="T24" fmla="*/ 0 w 335"/>
                <a:gd name="T25" fmla="*/ 0 h 470"/>
                <a:gd name="T26" fmla="*/ 139 w 335"/>
                <a:gd name="T27" fmla="*/ 0 h 470"/>
                <a:gd name="T28" fmla="*/ 139 w 335"/>
                <a:gd name="T29" fmla="*/ 287 h 470"/>
                <a:gd name="T30" fmla="*/ 217 w 335"/>
                <a:gd name="T31" fmla="*/ 156 h 470"/>
                <a:gd name="T32" fmla="*/ 331 w 335"/>
                <a:gd name="T33" fmla="*/ 156 h 470"/>
                <a:gd name="T34" fmla="*/ 331 w 335"/>
                <a:gd name="T35" fmla="*/ 248 h 470"/>
                <a:gd name="T36" fmla="*/ 270 w 335"/>
                <a:gd name="T37" fmla="*/ 248 h 470"/>
                <a:gd name="T38" fmla="*/ 239 w 335"/>
                <a:gd name="T39" fmla="*/ 309 h 4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5" h="470">
                  <a:moveTo>
                    <a:pt x="239" y="309"/>
                  </a:moveTo>
                  <a:lnTo>
                    <a:pt x="278" y="374"/>
                  </a:lnTo>
                  <a:lnTo>
                    <a:pt x="335" y="374"/>
                  </a:lnTo>
                  <a:lnTo>
                    <a:pt x="335" y="470"/>
                  </a:lnTo>
                  <a:lnTo>
                    <a:pt x="217" y="470"/>
                  </a:lnTo>
                  <a:lnTo>
                    <a:pt x="139" y="335"/>
                  </a:lnTo>
                  <a:lnTo>
                    <a:pt x="139" y="470"/>
                  </a:lnTo>
                  <a:lnTo>
                    <a:pt x="0" y="470"/>
                  </a:lnTo>
                  <a:lnTo>
                    <a:pt x="0" y="374"/>
                  </a:lnTo>
                  <a:lnTo>
                    <a:pt x="35" y="374"/>
                  </a:lnTo>
                  <a:lnTo>
                    <a:pt x="35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87"/>
                  </a:lnTo>
                  <a:lnTo>
                    <a:pt x="217" y="156"/>
                  </a:lnTo>
                  <a:lnTo>
                    <a:pt x="331" y="156"/>
                  </a:lnTo>
                  <a:lnTo>
                    <a:pt x="331" y="248"/>
                  </a:lnTo>
                  <a:lnTo>
                    <a:pt x="270" y="248"/>
                  </a:lnTo>
                  <a:lnTo>
                    <a:pt x="239" y="3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99" name="Freeform 107"/>
            <p:cNvSpPr>
              <a:spLocks noChangeAspect="1" noEditPoints="1"/>
            </p:cNvSpPr>
            <p:nvPr/>
          </p:nvSpPr>
          <p:spPr bwMode="auto">
            <a:xfrm>
              <a:off x="3002" y="3595"/>
              <a:ext cx="318" cy="322"/>
            </a:xfrm>
            <a:custGeom>
              <a:avLst/>
              <a:gdLst>
                <a:gd name="T0" fmla="*/ 56547 w 73"/>
                <a:gd name="T1" fmla="*/ 115424 h 74"/>
                <a:gd name="T2" fmla="*/ 15865 w 73"/>
                <a:gd name="T3" fmla="*/ 98210 h 74"/>
                <a:gd name="T4" fmla="*/ 0 w 73"/>
                <a:gd name="T5" fmla="*/ 57751 h 74"/>
                <a:gd name="T6" fmla="*/ 15865 w 73"/>
                <a:gd name="T7" fmla="*/ 15734 h 74"/>
                <a:gd name="T8" fmla="*/ 56547 w 73"/>
                <a:gd name="T9" fmla="*/ 0 h 74"/>
                <a:gd name="T10" fmla="*/ 97217 w 73"/>
                <a:gd name="T11" fmla="*/ 15734 h 74"/>
                <a:gd name="T12" fmla="*/ 114484 w 73"/>
                <a:gd name="T13" fmla="*/ 57751 h 74"/>
                <a:gd name="T14" fmla="*/ 97217 w 73"/>
                <a:gd name="T15" fmla="*/ 98210 h 74"/>
                <a:gd name="T16" fmla="*/ 56547 w 73"/>
                <a:gd name="T17" fmla="*/ 115424 h 74"/>
                <a:gd name="T18" fmla="*/ 56547 w 73"/>
                <a:gd name="T19" fmla="*/ 34441 h 74"/>
                <a:gd name="T20" fmla="*/ 43893 w 73"/>
                <a:gd name="T21" fmla="*/ 40537 h 74"/>
                <a:gd name="T22" fmla="*/ 37781 w 73"/>
                <a:gd name="T23" fmla="*/ 57751 h 74"/>
                <a:gd name="T24" fmla="*/ 43893 w 73"/>
                <a:gd name="T25" fmla="*/ 73486 h 74"/>
                <a:gd name="T26" fmla="*/ 56547 w 73"/>
                <a:gd name="T27" fmla="*/ 80983 h 74"/>
                <a:gd name="T28" fmla="*/ 70592 w 73"/>
                <a:gd name="T29" fmla="*/ 73486 h 74"/>
                <a:gd name="T30" fmla="*/ 76721 w 73"/>
                <a:gd name="T31" fmla="*/ 57751 h 74"/>
                <a:gd name="T32" fmla="*/ 70592 w 73"/>
                <a:gd name="T33" fmla="*/ 40537 h 74"/>
                <a:gd name="T34" fmla="*/ 56547 w 73"/>
                <a:gd name="T35" fmla="*/ 34441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74">
                  <a:moveTo>
                    <a:pt x="36" y="74"/>
                  </a:moveTo>
                  <a:cubicBezTo>
                    <a:pt x="26" y="74"/>
                    <a:pt x="17" y="70"/>
                    <a:pt x="10" y="63"/>
                  </a:cubicBezTo>
                  <a:cubicBezTo>
                    <a:pt x="3" y="56"/>
                    <a:pt x="0" y="47"/>
                    <a:pt x="0" y="37"/>
                  </a:cubicBezTo>
                  <a:cubicBezTo>
                    <a:pt x="0" y="26"/>
                    <a:pt x="3" y="18"/>
                    <a:pt x="10" y="10"/>
                  </a:cubicBezTo>
                  <a:cubicBezTo>
                    <a:pt x="17" y="3"/>
                    <a:pt x="26" y="0"/>
                    <a:pt x="36" y="0"/>
                  </a:cubicBezTo>
                  <a:cubicBezTo>
                    <a:pt x="47" y="0"/>
                    <a:pt x="55" y="3"/>
                    <a:pt x="62" y="10"/>
                  </a:cubicBezTo>
                  <a:cubicBezTo>
                    <a:pt x="70" y="18"/>
                    <a:pt x="73" y="26"/>
                    <a:pt x="73" y="37"/>
                  </a:cubicBezTo>
                  <a:cubicBezTo>
                    <a:pt x="73" y="47"/>
                    <a:pt x="70" y="56"/>
                    <a:pt x="62" y="63"/>
                  </a:cubicBezTo>
                  <a:cubicBezTo>
                    <a:pt x="55" y="70"/>
                    <a:pt x="47" y="74"/>
                    <a:pt x="36" y="74"/>
                  </a:cubicBezTo>
                  <a:close/>
                  <a:moveTo>
                    <a:pt x="36" y="22"/>
                  </a:moveTo>
                  <a:cubicBezTo>
                    <a:pt x="33" y="22"/>
                    <a:pt x="30" y="23"/>
                    <a:pt x="28" y="26"/>
                  </a:cubicBezTo>
                  <a:cubicBezTo>
                    <a:pt x="25" y="29"/>
                    <a:pt x="24" y="33"/>
                    <a:pt x="24" y="37"/>
                  </a:cubicBezTo>
                  <a:cubicBezTo>
                    <a:pt x="24" y="41"/>
                    <a:pt x="25" y="44"/>
                    <a:pt x="28" y="47"/>
                  </a:cubicBezTo>
                  <a:cubicBezTo>
                    <a:pt x="30" y="50"/>
                    <a:pt x="33" y="52"/>
                    <a:pt x="36" y="52"/>
                  </a:cubicBezTo>
                  <a:cubicBezTo>
                    <a:pt x="40" y="52"/>
                    <a:pt x="43" y="50"/>
                    <a:pt x="45" y="47"/>
                  </a:cubicBezTo>
                  <a:cubicBezTo>
                    <a:pt x="47" y="44"/>
                    <a:pt x="49" y="41"/>
                    <a:pt x="49" y="37"/>
                  </a:cubicBezTo>
                  <a:cubicBezTo>
                    <a:pt x="49" y="33"/>
                    <a:pt x="47" y="29"/>
                    <a:pt x="45" y="26"/>
                  </a:cubicBezTo>
                  <a:cubicBezTo>
                    <a:pt x="43" y="23"/>
                    <a:pt x="40" y="22"/>
                    <a:pt x="36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00" name="Freeform 108"/>
            <p:cNvSpPr>
              <a:spLocks noChangeAspect="1"/>
            </p:cNvSpPr>
            <p:nvPr/>
          </p:nvSpPr>
          <p:spPr bwMode="auto">
            <a:xfrm>
              <a:off x="3390" y="3595"/>
              <a:ext cx="496" cy="318"/>
            </a:xfrm>
            <a:custGeom>
              <a:avLst/>
              <a:gdLst>
                <a:gd name="T0" fmla="*/ 132606 w 114"/>
                <a:gd name="T1" fmla="*/ 0 h 73"/>
                <a:gd name="T2" fmla="*/ 154430 w 114"/>
                <a:gd name="T3" fmla="*/ 12563 h 73"/>
                <a:gd name="T4" fmla="*/ 162005 w 114"/>
                <a:gd name="T5" fmla="*/ 43893 h 73"/>
                <a:gd name="T6" fmla="*/ 162005 w 114"/>
                <a:gd name="T7" fmla="*/ 79927 h 73"/>
                <a:gd name="T8" fmla="*/ 177733 w 114"/>
                <a:gd name="T9" fmla="*/ 79927 h 73"/>
                <a:gd name="T10" fmla="*/ 177733 w 114"/>
                <a:gd name="T11" fmla="*/ 114484 h 73"/>
                <a:gd name="T12" fmla="*/ 124692 w 114"/>
                <a:gd name="T13" fmla="*/ 114484 h 73"/>
                <a:gd name="T14" fmla="*/ 124692 w 114"/>
                <a:gd name="T15" fmla="*/ 56547 h 73"/>
                <a:gd name="T16" fmla="*/ 123291 w 114"/>
                <a:gd name="T17" fmla="*/ 42486 h 73"/>
                <a:gd name="T18" fmla="*/ 116799 w 114"/>
                <a:gd name="T19" fmla="*/ 37781 h 73"/>
                <a:gd name="T20" fmla="*/ 110704 w 114"/>
                <a:gd name="T21" fmla="*/ 40665 h 73"/>
                <a:gd name="T22" fmla="*/ 106083 w 114"/>
                <a:gd name="T23" fmla="*/ 50096 h 73"/>
                <a:gd name="T24" fmla="*/ 106083 w 114"/>
                <a:gd name="T25" fmla="*/ 114484 h 73"/>
                <a:gd name="T26" fmla="*/ 68452 w 114"/>
                <a:gd name="T27" fmla="*/ 114484 h 73"/>
                <a:gd name="T28" fmla="*/ 68452 w 114"/>
                <a:gd name="T29" fmla="*/ 56547 h 73"/>
                <a:gd name="T30" fmla="*/ 67051 w 114"/>
                <a:gd name="T31" fmla="*/ 42486 h 73"/>
                <a:gd name="T32" fmla="*/ 60956 w 114"/>
                <a:gd name="T33" fmla="*/ 37781 h 73"/>
                <a:gd name="T34" fmla="*/ 54443 w 114"/>
                <a:gd name="T35" fmla="*/ 40665 h 73"/>
                <a:gd name="T36" fmla="*/ 49826 w 114"/>
                <a:gd name="T37" fmla="*/ 50096 h 73"/>
                <a:gd name="T38" fmla="*/ 49826 w 114"/>
                <a:gd name="T39" fmla="*/ 114484 h 73"/>
                <a:gd name="T40" fmla="*/ 0 w 114"/>
                <a:gd name="T41" fmla="*/ 114484 h 73"/>
                <a:gd name="T42" fmla="*/ 0 w 114"/>
                <a:gd name="T43" fmla="*/ 79927 h 73"/>
                <a:gd name="T44" fmla="*/ 12513 w 114"/>
                <a:gd name="T45" fmla="*/ 79927 h 73"/>
                <a:gd name="T46" fmla="*/ 12513 w 114"/>
                <a:gd name="T47" fmla="*/ 34557 h 73"/>
                <a:gd name="T48" fmla="*/ 0 w 114"/>
                <a:gd name="T49" fmla="*/ 34557 h 73"/>
                <a:gd name="T50" fmla="*/ 0 w 114"/>
                <a:gd name="T51" fmla="*/ 1403 h 73"/>
                <a:gd name="T52" fmla="*/ 49826 w 114"/>
                <a:gd name="T53" fmla="*/ 1403 h 73"/>
                <a:gd name="T54" fmla="*/ 49826 w 114"/>
                <a:gd name="T55" fmla="*/ 15865 h 73"/>
                <a:gd name="T56" fmla="*/ 60956 w 114"/>
                <a:gd name="T57" fmla="*/ 4705 h 73"/>
                <a:gd name="T58" fmla="*/ 76345 w 114"/>
                <a:gd name="T59" fmla="*/ 0 h 73"/>
                <a:gd name="T60" fmla="*/ 92078 w 114"/>
                <a:gd name="T61" fmla="*/ 4705 h 73"/>
                <a:gd name="T62" fmla="*/ 102868 w 114"/>
                <a:gd name="T63" fmla="*/ 20496 h 73"/>
                <a:gd name="T64" fmla="*/ 115398 w 114"/>
                <a:gd name="T65" fmla="*/ 4705 h 73"/>
                <a:gd name="T66" fmla="*/ 132606 w 114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4" h="73">
                  <a:moveTo>
                    <a:pt x="85" y="0"/>
                  </a:moveTo>
                  <a:cubicBezTo>
                    <a:pt x="91" y="0"/>
                    <a:pt x="96" y="2"/>
                    <a:pt x="99" y="8"/>
                  </a:cubicBezTo>
                  <a:cubicBezTo>
                    <a:pt x="103" y="13"/>
                    <a:pt x="104" y="20"/>
                    <a:pt x="104" y="28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32"/>
                    <a:pt x="80" y="29"/>
                    <a:pt x="79" y="27"/>
                  </a:cubicBezTo>
                  <a:cubicBezTo>
                    <a:pt x="78" y="25"/>
                    <a:pt x="77" y="24"/>
                    <a:pt x="75" y="24"/>
                  </a:cubicBezTo>
                  <a:cubicBezTo>
                    <a:pt x="74" y="24"/>
                    <a:pt x="73" y="25"/>
                    <a:pt x="71" y="26"/>
                  </a:cubicBezTo>
                  <a:cubicBezTo>
                    <a:pt x="70" y="28"/>
                    <a:pt x="69" y="29"/>
                    <a:pt x="68" y="32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2"/>
                    <a:pt x="44" y="29"/>
                    <a:pt x="43" y="27"/>
                  </a:cubicBezTo>
                  <a:cubicBezTo>
                    <a:pt x="42" y="25"/>
                    <a:pt x="41" y="24"/>
                    <a:pt x="39" y="24"/>
                  </a:cubicBezTo>
                  <a:cubicBezTo>
                    <a:pt x="38" y="24"/>
                    <a:pt x="37" y="25"/>
                    <a:pt x="35" y="26"/>
                  </a:cubicBezTo>
                  <a:cubicBezTo>
                    <a:pt x="34" y="28"/>
                    <a:pt x="33" y="29"/>
                    <a:pt x="32" y="3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7"/>
                    <a:pt x="36" y="5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3" y="0"/>
                    <a:pt x="56" y="1"/>
                    <a:pt x="59" y="3"/>
                  </a:cubicBezTo>
                  <a:cubicBezTo>
                    <a:pt x="62" y="5"/>
                    <a:pt x="64" y="9"/>
                    <a:pt x="66" y="13"/>
                  </a:cubicBezTo>
                  <a:cubicBezTo>
                    <a:pt x="68" y="9"/>
                    <a:pt x="71" y="6"/>
                    <a:pt x="74" y="3"/>
                  </a:cubicBezTo>
                  <a:cubicBezTo>
                    <a:pt x="78" y="1"/>
                    <a:pt x="81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01" name="Freeform 109"/>
            <p:cNvSpPr>
              <a:spLocks noChangeAspect="1"/>
            </p:cNvSpPr>
            <p:nvPr/>
          </p:nvSpPr>
          <p:spPr bwMode="auto">
            <a:xfrm>
              <a:off x="3964" y="3595"/>
              <a:ext cx="496" cy="318"/>
            </a:xfrm>
            <a:custGeom>
              <a:avLst/>
              <a:gdLst>
                <a:gd name="T0" fmla="*/ 132606 w 114"/>
                <a:gd name="T1" fmla="*/ 0 h 73"/>
                <a:gd name="T2" fmla="*/ 154430 w 114"/>
                <a:gd name="T3" fmla="*/ 12563 h 73"/>
                <a:gd name="T4" fmla="*/ 162005 w 114"/>
                <a:gd name="T5" fmla="*/ 43893 h 73"/>
                <a:gd name="T6" fmla="*/ 162005 w 114"/>
                <a:gd name="T7" fmla="*/ 79927 h 73"/>
                <a:gd name="T8" fmla="*/ 177733 w 114"/>
                <a:gd name="T9" fmla="*/ 79927 h 73"/>
                <a:gd name="T10" fmla="*/ 177733 w 114"/>
                <a:gd name="T11" fmla="*/ 114484 h 73"/>
                <a:gd name="T12" fmla="*/ 124692 w 114"/>
                <a:gd name="T13" fmla="*/ 114484 h 73"/>
                <a:gd name="T14" fmla="*/ 124692 w 114"/>
                <a:gd name="T15" fmla="*/ 56547 h 73"/>
                <a:gd name="T16" fmla="*/ 123291 w 114"/>
                <a:gd name="T17" fmla="*/ 42486 h 73"/>
                <a:gd name="T18" fmla="*/ 116799 w 114"/>
                <a:gd name="T19" fmla="*/ 37781 h 73"/>
                <a:gd name="T20" fmla="*/ 112179 w 114"/>
                <a:gd name="T21" fmla="*/ 40665 h 73"/>
                <a:gd name="T22" fmla="*/ 106083 w 114"/>
                <a:gd name="T23" fmla="*/ 50096 h 73"/>
                <a:gd name="T24" fmla="*/ 106083 w 114"/>
                <a:gd name="T25" fmla="*/ 114484 h 73"/>
                <a:gd name="T26" fmla="*/ 68452 w 114"/>
                <a:gd name="T27" fmla="*/ 114484 h 73"/>
                <a:gd name="T28" fmla="*/ 68452 w 114"/>
                <a:gd name="T29" fmla="*/ 56547 h 73"/>
                <a:gd name="T30" fmla="*/ 67051 w 114"/>
                <a:gd name="T31" fmla="*/ 42486 h 73"/>
                <a:gd name="T32" fmla="*/ 60956 w 114"/>
                <a:gd name="T33" fmla="*/ 37781 h 73"/>
                <a:gd name="T34" fmla="*/ 56261 w 114"/>
                <a:gd name="T35" fmla="*/ 40665 h 73"/>
                <a:gd name="T36" fmla="*/ 49826 w 114"/>
                <a:gd name="T37" fmla="*/ 50096 h 73"/>
                <a:gd name="T38" fmla="*/ 49826 w 114"/>
                <a:gd name="T39" fmla="*/ 114484 h 73"/>
                <a:gd name="T40" fmla="*/ 0 w 114"/>
                <a:gd name="T41" fmla="*/ 114484 h 73"/>
                <a:gd name="T42" fmla="*/ 0 w 114"/>
                <a:gd name="T43" fmla="*/ 79927 h 73"/>
                <a:gd name="T44" fmla="*/ 12513 w 114"/>
                <a:gd name="T45" fmla="*/ 79927 h 73"/>
                <a:gd name="T46" fmla="*/ 12513 w 114"/>
                <a:gd name="T47" fmla="*/ 34557 h 73"/>
                <a:gd name="T48" fmla="*/ 0 w 114"/>
                <a:gd name="T49" fmla="*/ 34557 h 73"/>
                <a:gd name="T50" fmla="*/ 0 w 114"/>
                <a:gd name="T51" fmla="*/ 1403 h 73"/>
                <a:gd name="T52" fmla="*/ 49826 w 114"/>
                <a:gd name="T53" fmla="*/ 1403 h 73"/>
                <a:gd name="T54" fmla="*/ 49826 w 114"/>
                <a:gd name="T55" fmla="*/ 15865 h 73"/>
                <a:gd name="T56" fmla="*/ 60956 w 114"/>
                <a:gd name="T57" fmla="*/ 4705 h 73"/>
                <a:gd name="T58" fmla="*/ 76345 w 114"/>
                <a:gd name="T59" fmla="*/ 0 h 73"/>
                <a:gd name="T60" fmla="*/ 92078 w 114"/>
                <a:gd name="T61" fmla="*/ 4705 h 73"/>
                <a:gd name="T62" fmla="*/ 102868 w 114"/>
                <a:gd name="T63" fmla="*/ 20496 h 73"/>
                <a:gd name="T64" fmla="*/ 115398 w 114"/>
                <a:gd name="T65" fmla="*/ 4705 h 73"/>
                <a:gd name="T66" fmla="*/ 132606 w 114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4" h="73">
                  <a:moveTo>
                    <a:pt x="85" y="0"/>
                  </a:moveTo>
                  <a:cubicBezTo>
                    <a:pt x="91" y="0"/>
                    <a:pt x="96" y="2"/>
                    <a:pt x="99" y="8"/>
                  </a:cubicBezTo>
                  <a:cubicBezTo>
                    <a:pt x="103" y="13"/>
                    <a:pt x="104" y="20"/>
                    <a:pt x="104" y="28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32"/>
                    <a:pt x="80" y="29"/>
                    <a:pt x="79" y="27"/>
                  </a:cubicBezTo>
                  <a:cubicBezTo>
                    <a:pt x="78" y="25"/>
                    <a:pt x="77" y="24"/>
                    <a:pt x="75" y="24"/>
                  </a:cubicBezTo>
                  <a:cubicBezTo>
                    <a:pt x="74" y="24"/>
                    <a:pt x="73" y="25"/>
                    <a:pt x="72" y="26"/>
                  </a:cubicBezTo>
                  <a:cubicBezTo>
                    <a:pt x="70" y="28"/>
                    <a:pt x="69" y="29"/>
                    <a:pt x="68" y="32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2"/>
                    <a:pt x="44" y="29"/>
                    <a:pt x="43" y="27"/>
                  </a:cubicBezTo>
                  <a:cubicBezTo>
                    <a:pt x="42" y="25"/>
                    <a:pt x="41" y="24"/>
                    <a:pt x="39" y="24"/>
                  </a:cubicBezTo>
                  <a:cubicBezTo>
                    <a:pt x="38" y="24"/>
                    <a:pt x="37" y="25"/>
                    <a:pt x="36" y="26"/>
                  </a:cubicBezTo>
                  <a:cubicBezTo>
                    <a:pt x="34" y="28"/>
                    <a:pt x="33" y="29"/>
                    <a:pt x="32" y="3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7"/>
                    <a:pt x="36" y="5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3" y="0"/>
                    <a:pt x="57" y="1"/>
                    <a:pt x="59" y="3"/>
                  </a:cubicBezTo>
                  <a:cubicBezTo>
                    <a:pt x="62" y="5"/>
                    <a:pt x="64" y="9"/>
                    <a:pt x="66" y="13"/>
                  </a:cubicBezTo>
                  <a:cubicBezTo>
                    <a:pt x="68" y="9"/>
                    <a:pt x="71" y="6"/>
                    <a:pt x="74" y="3"/>
                  </a:cubicBezTo>
                  <a:cubicBezTo>
                    <a:pt x="78" y="1"/>
                    <a:pt x="81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02" name="Freeform 110"/>
            <p:cNvSpPr>
              <a:spLocks noChangeAspect="1" noEditPoints="1"/>
            </p:cNvSpPr>
            <p:nvPr/>
          </p:nvSpPr>
          <p:spPr bwMode="auto">
            <a:xfrm>
              <a:off x="4517" y="3595"/>
              <a:ext cx="304" cy="322"/>
            </a:xfrm>
            <a:custGeom>
              <a:avLst/>
              <a:gdLst>
                <a:gd name="T0" fmla="*/ 71179 w 70"/>
                <a:gd name="T1" fmla="*/ 85678 h 74"/>
                <a:gd name="T2" fmla="*/ 86419 w 70"/>
                <a:gd name="T3" fmla="*/ 84277 h 74"/>
                <a:gd name="T4" fmla="*/ 102053 w 70"/>
                <a:gd name="T5" fmla="*/ 78181 h 74"/>
                <a:gd name="T6" fmla="*/ 108128 w 70"/>
                <a:gd name="T7" fmla="*/ 96809 h 74"/>
                <a:gd name="T8" fmla="*/ 58733 w 70"/>
                <a:gd name="T9" fmla="*/ 115424 h 74"/>
                <a:gd name="T10" fmla="*/ 17033 w 70"/>
                <a:gd name="T11" fmla="*/ 98210 h 74"/>
                <a:gd name="T12" fmla="*/ 0 w 70"/>
                <a:gd name="T13" fmla="*/ 57751 h 74"/>
                <a:gd name="T14" fmla="*/ 17033 w 70"/>
                <a:gd name="T15" fmla="*/ 15734 h 74"/>
                <a:gd name="T16" fmla="*/ 58733 w 70"/>
                <a:gd name="T17" fmla="*/ 0 h 74"/>
                <a:gd name="T18" fmla="*/ 94283 w 70"/>
                <a:gd name="T19" fmla="*/ 14011 h 74"/>
                <a:gd name="T20" fmla="*/ 108128 w 70"/>
                <a:gd name="T21" fmla="*/ 46955 h 74"/>
                <a:gd name="T22" fmla="*/ 102053 w 70"/>
                <a:gd name="T23" fmla="*/ 70283 h 74"/>
                <a:gd name="T24" fmla="*/ 40211 w 70"/>
                <a:gd name="T25" fmla="*/ 70283 h 74"/>
                <a:gd name="T26" fmla="*/ 52657 w 70"/>
                <a:gd name="T27" fmla="*/ 82798 h 74"/>
                <a:gd name="T28" fmla="*/ 71179 w 70"/>
                <a:gd name="T29" fmla="*/ 85678 h 74"/>
                <a:gd name="T30" fmla="*/ 75761 w 70"/>
                <a:gd name="T31" fmla="*/ 45158 h 74"/>
                <a:gd name="T32" fmla="*/ 75761 w 70"/>
                <a:gd name="T33" fmla="*/ 43757 h 74"/>
                <a:gd name="T34" fmla="*/ 75761 w 70"/>
                <a:gd name="T35" fmla="*/ 41938 h 74"/>
                <a:gd name="T36" fmla="*/ 71179 w 70"/>
                <a:gd name="T37" fmla="*/ 32622 h 74"/>
                <a:gd name="T38" fmla="*/ 60127 w 70"/>
                <a:gd name="T39" fmla="*/ 27927 h 74"/>
                <a:gd name="T40" fmla="*/ 48002 w 70"/>
                <a:gd name="T41" fmla="*/ 32622 h 74"/>
                <a:gd name="T42" fmla="*/ 40211 w 70"/>
                <a:gd name="T43" fmla="*/ 45158 h 74"/>
                <a:gd name="T44" fmla="*/ 75761 w 70"/>
                <a:gd name="T45" fmla="*/ 45158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0" h="74">
                  <a:moveTo>
                    <a:pt x="46" y="55"/>
                  </a:moveTo>
                  <a:cubicBezTo>
                    <a:pt x="49" y="55"/>
                    <a:pt x="53" y="55"/>
                    <a:pt x="56" y="54"/>
                  </a:cubicBezTo>
                  <a:cubicBezTo>
                    <a:pt x="59" y="53"/>
                    <a:pt x="63" y="52"/>
                    <a:pt x="66" y="50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62" y="70"/>
                    <a:pt x="51" y="74"/>
                    <a:pt x="38" y="74"/>
                  </a:cubicBezTo>
                  <a:cubicBezTo>
                    <a:pt x="27" y="74"/>
                    <a:pt x="18" y="70"/>
                    <a:pt x="11" y="63"/>
                  </a:cubicBezTo>
                  <a:cubicBezTo>
                    <a:pt x="4" y="56"/>
                    <a:pt x="0" y="47"/>
                    <a:pt x="0" y="37"/>
                  </a:cubicBezTo>
                  <a:cubicBezTo>
                    <a:pt x="0" y="26"/>
                    <a:pt x="4" y="17"/>
                    <a:pt x="11" y="10"/>
                  </a:cubicBezTo>
                  <a:cubicBezTo>
                    <a:pt x="18" y="3"/>
                    <a:pt x="27" y="0"/>
                    <a:pt x="38" y="0"/>
                  </a:cubicBezTo>
                  <a:cubicBezTo>
                    <a:pt x="48" y="0"/>
                    <a:pt x="55" y="3"/>
                    <a:pt x="61" y="9"/>
                  </a:cubicBezTo>
                  <a:cubicBezTo>
                    <a:pt x="67" y="15"/>
                    <a:pt x="70" y="22"/>
                    <a:pt x="70" y="30"/>
                  </a:cubicBezTo>
                  <a:cubicBezTo>
                    <a:pt x="70" y="36"/>
                    <a:pt x="69" y="41"/>
                    <a:pt x="6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8" y="48"/>
                    <a:pt x="31" y="51"/>
                    <a:pt x="34" y="53"/>
                  </a:cubicBezTo>
                  <a:cubicBezTo>
                    <a:pt x="38" y="55"/>
                    <a:pt x="42" y="55"/>
                    <a:pt x="46" y="55"/>
                  </a:cubicBezTo>
                  <a:close/>
                  <a:moveTo>
                    <a:pt x="49" y="29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4"/>
                    <a:pt x="48" y="22"/>
                    <a:pt x="46" y="21"/>
                  </a:cubicBezTo>
                  <a:cubicBezTo>
                    <a:pt x="44" y="19"/>
                    <a:pt x="42" y="18"/>
                    <a:pt x="39" y="18"/>
                  </a:cubicBezTo>
                  <a:cubicBezTo>
                    <a:pt x="36" y="18"/>
                    <a:pt x="34" y="19"/>
                    <a:pt x="31" y="21"/>
                  </a:cubicBezTo>
                  <a:cubicBezTo>
                    <a:pt x="29" y="22"/>
                    <a:pt x="27" y="25"/>
                    <a:pt x="26" y="29"/>
                  </a:cubicBezTo>
                  <a:lnTo>
                    <a:pt x="49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03" name="Freeform 111"/>
            <p:cNvSpPr>
              <a:spLocks noChangeAspect="1"/>
            </p:cNvSpPr>
            <p:nvPr/>
          </p:nvSpPr>
          <p:spPr bwMode="auto">
            <a:xfrm>
              <a:off x="4904" y="3595"/>
              <a:ext cx="392" cy="318"/>
            </a:xfrm>
            <a:custGeom>
              <a:avLst/>
              <a:gdLst>
                <a:gd name="T0" fmla="*/ 12557 w 90"/>
                <a:gd name="T1" fmla="*/ 34557 h 73"/>
                <a:gd name="T2" fmla="*/ 0 w 90"/>
                <a:gd name="T3" fmla="*/ 34557 h 73"/>
                <a:gd name="T4" fmla="*/ 0 w 90"/>
                <a:gd name="T5" fmla="*/ 1403 h 73"/>
                <a:gd name="T6" fmla="*/ 49989 w 90"/>
                <a:gd name="T7" fmla="*/ 1403 h 73"/>
                <a:gd name="T8" fmla="*/ 49989 w 90"/>
                <a:gd name="T9" fmla="*/ 15865 h 73"/>
                <a:gd name="T10" fmla="*/ 65847 w 90"/>
                <a:gd name="T11" fmla="*/ 4705 h 73"/>
                <a:gd name="T12" fmla="*/ 84611 w 90"/>
                <a:gd name="T13" fmla="*/ 0 h 73"/>
                <a:gd name="T14" fmla="*/ 115836 w 90"/>
                <a:gd name="T15" fmla="*/ 12563 h 73"/>
                <a:gd name="T16" fmla="*/ 125266 w 90"/>
                <a:gd name="T17" fmla="*/ 43893 h 73"/>
                <a:gd name="T18" fmla="*/ 125266 w 90"/>
                <a:gd name="T19" fmla="*/ 79927 h 73"/>
                <a:gd name="T20" fmla="*/ 141050 w 90"/>
                <a:gd name="T21" fmla="*/ 79927 h 73"/>
                <a:gd name="T22" fmla="*/ 141050 w 90"/>
                <a:gd name="T23" fmla="*/ 114484 h 73"/>
                <a:gd name="T24" fmla="*/ 87834 w 90"/>
                <a:gd name="T25" fmla="*/ 114484 h 73"/>
                <a:gd name="T26" fmla="*/ 87834 w 90"/>
                <a:gd name="T27" fmla="*/ 59775 h 73"/>
                <a:gd name="T28" fmla="*/ 84611 w 90"/>
                <a:gd name="T29" fmla="*/ 39262 h 73"/>
                <a:gd name="T30" fmla="*/ 71976 w 90"/>
                <a:gd name="T31" fmla="*/ 34557 h 73"/>
                <a:gd name="T32" fmla="*/ 61143 w 90"/>
                <a:gd name="T33" fmla="*/ 39262 h 73"/>
                <a:gd name="T34" fmla="*/ 49989 w 90"/>
                <a:gd name="T35" fmla="*/ 50096 h 73"/>
                <a:gd name="T36" fmla="*/ 49989 w 90"/>
                <a:gd name="T37" fmla="*/ 79927 h 73"/>
                <a:gd name="T38" fmla="*/ 64445 w 90"/>
                <a:gd name="T39" fmla="*/ 79927 h 73"/>
                <a:gd name="T40" fmla="*/ 64445 w 90"/>
                <a:gd name="T41" fmla="*/ 114484 h 73"/>
                <a:gd name="T42" fmla="*/ 0 w 90"/>
                <a:gd name="T43" fmla="*/ 114484 h 73"/>
                <a:gd name="T44" fmla="*/ 0 w 90"/>
                <a:gd name="T45" fmla="*/ 79927 h 73"/>
                <a:gd name="T46" fmla="*/ 12557 w 90"/>
                <a:gd name="T47" fmla="*/ 79927 h 73"/>
                <a:gd name="T48" fmla="*/ 12557 w 90"/>
                <a:gd name="T49" fmla="*/ 34557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73">
                  <a:moveTo>
                    <a:pt x="8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7"/>
                    <a:pt x="38" y="5"/>
                    <a:pt x="42" y="3"/>
                  </a:cubicBezTo>
                  <a:cubicBezTo>
                    <a:pt x="45" y="1"/>
                    <a:pt x="50" y="0"/>
                    <a:pt x="54" y="0"/>
                  </a:cubicBezTo>
                  <a:cubicBezTo>
                    <a:pt x="63" y="0"/>
                    <a:pt x="69" y="2"/>
                    <a:pt x="74" y="8"/>
                  </a:cubicBezTo>
                  <a:cubicBezTo>
                    <a:pt x="78" y="13"/>
                    <a:pt x="80" y="20"/>
                    <a:pt x="80" y="28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6" y="32"/>
                    <a:pt x="56" y="28"/>
                    <a:pt x="54" y="25"/>
                  </a:cubicBezTo>
                  <a:cubicBezTo>
                    <a:pt x="52" y="23"/>
                    <a:pt x="50" y="22"/>
                    <a:pt x="46" y="22"/>
                  </a:cubicBezTo>
                  <a:cubicBezTo>
                    <a:pt x="44" y="22"/>
                    <a:pt x="41" y="23"/>
                    <a:pt x="39" y="25"/>
                  </a:cubicBezTo>
                  <a:cubicBezTo>
                    <a:pt x="36" y="26"/>
                    <a:pt x="34" y="29"/>
                    <a:pt x="32" y="3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1"/>
                    <a:pt x="8" y="51"/>
                    <a:pt x="8" y="51"/>
                  </a:cubicBezTo>
                  <a:lnTo>
                    <a:pt x="8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04" name="Freeform 112"/>
            <p:cNvSpPr>
              <a:spLocks noChangeAspect="1" noEditPoints="1"/>
            </p:cNvSpPr>
            <p:nvPr/>
          </p:nvSpPr>
          <p:spPr bwMode="auto">
            <a:xfrm>
              <a:off x="5435" y="3155"/>
              <a:ext cx="122" cy="771"/>
            </a:xfrm>
            <a:custGeom>
              <a:avLst/>
              <a:gdLst>
                <a:gd name="T0" fmla="*/ 0 w 28"/>
                <a:gd name="T1" fmla="*/ 0 h 177"/>
                <a:gd name="T2" fmla="*/ 44007 w 28"/>
                <a:gd name="T3" fmla="*/ 0 h 177"/>
                <a:gd name="T4" fmla="*/ 32844 w 28"/>
                <a:gd name="T5" fmla="*/ 203727 h 177"/>
                <a:gd name="T6" fmla="*/ 12662 w 28"/>
                <a:gd name="T7" fmla="*/ 203727 h 177"/>
                <a:gd name="T8" fmla="*/ 0 w 28"/>
                <a:gd name="T9" fmla="*/ 0 h 177"/>
                <a:gd name="T10" fmla="*/ 22004 w 28"/>
                <a:gd name="T11" fmla="*/ 277534 h 177"/>
                <a:gd name="T12" fmla="*/ 6113 w 28"/>
                <a:gd name="T13" fmla="*/ 271427 h 177"/>
                <a:gd name="T14" fmla="*/ 0 w 28"/>
                <a:gd name="T15" fmla="*/ 255637 h 177"/>
                <a:gd name="T16" fmla="*/ 6113 w 28"/>
                <a:gd name="T17" fmla="*/ 239777 h 177"/>
                <a:gd name="T18" fmla="*/ 22004 w 28"/>
                <a:gd name="T19" fmla="*/ 233648 h 177"/>
                <a:gd name="T20" fmla="*/ 37894 w 28"/>
                <a:gd name="T21" fmla="*/ 239777 h 177"/>
                <a:gd name="T22" fmla="*/ 44007 w 28"/>
                <a:gd name="T23" fmla="*/ 255637 h 177"/>
                <a:gd name="T24" fmla="*/ 37894 w 28"/>
                <a:gd name="T25" fmla="*/ 271427 h 177"/>
                <a:gd name="T26" fmla="*/ 22004 w 28"/>
                <a:gd name="T27" fmla="*/ 277534 h 1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" h="177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0" y="0"/>
                  </a:lnTo>
                  <a:close/>
                  <a:moveTo>
                    <a:pt x="14" y="177"/>
                  </a:moveTo>
                  <a:cubicBezTo>
                    <a:pt x="10" y="177"/>
                    <a:pt x="7" y="176"/>
                    <a:pt x="4" y="173"/>
                  </a:cubicBezTo>
                  <a:cubicBezTo>
                    <a:pt x="1" y="170"/>
                    <a:pt x="0" y="167"/>
                    <a:pt x="0" y="163"/>
                  </a:cubicBezTo>
                  <a:cubicBezTo>
                    <a:pt x="0" y="159"/>
                    <a:pt x="1" y="155"/>
                    <a:pt x="4" y="153"/>
                  </a:cubicBezTo>
                  <a:cubicBezTo>
                    <a:pt x="7" y="150"/>
                    <a:pt x="10" y="149"/>
                    <a:pt x="14" y="149"/>
                  </a:cubicBezTo>
                  <a:cubicBezTo>
                    <a:pt x="18" y="149"/>
                    <a:pt x="21" y="150"/>
                    <a:pt x="24" y="153"/>
                  </a:cubicBezTo>
                  <a:cubicBezTo>
                    <a:pt x="27" y="155"/>
                    <a:pt x="28" y="159"/>
                    <a:pt x="28" y="163"/>
                  </a:cubicBezTo>
                  <a:cubicBezTo>
                    <a:pt x="28" y="167"/>
                    <a:pt x="27" y="170"/>
                    <a:pt x="24" y="173"/>
                  </a:cubicBezTo>
                  <a:cubicBezTo>
                    <a:pt x="21" y="176"/>
                    <a:pt x="18" y="177"/>
                    <a:pt x="14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45791" dir="7421404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7173" name="Group 115"/>
          <p:cNvGrpSpPr>
            <a:grpSpLocks noChangeAspect="1"/>
          </p:cNvGrpSpPr>
          <p:nvPr/>
        </p:nvGrpSpPr>
        <p:grpSpPr bwMode="auto">
          <a:xfrm>
            <a:off x="7235825" y="6450013"/>
            <a:ext cx="1589088" cy="219075"/>
            <a:chOff x="292" y="4019"/>
            <a:chExt cx="1001" cy="138"/>
          </a:xfrm>
        </p:grpSpPr>
        <p:sp>
          <p:nvSpPr>
            <p:cNvPr id="7174" name="Freeform 116"/>
            <p:cNvSpPr>
              <a:spLocks noChangeAspect="1"/>
            </p:cNvSpPr>
            <p:nvPr/>
          </p:nvSpPr>
          <p:spPr bwMode="auto">
            <a:xfrm>
              <a:off x="292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41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6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75" name="Freeform 117"/>
            <p:cNvSpPr>
              <a:spLocks noChangeAspect="1"/>
            </p:cNvSpPr>
            <p:nvPr/>
          </p:nvSpPr>
          <p:spPr bwMode="auto">
            <a:xfrm>
              <a:off x="404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41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7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76" name="Freeform 118"/>
            <p:cNvSpPr>
              <a:spLocks noChangeAspect="1"/>
            </p:cNvSpPr>
            <p:nvPr/>
          </p:nvSpPr>
          <p:spPr bwMode="auto">
            <a:xfrm>
              <a:off x="516" y="4044"/>
              <a:ext cx="114" cy="76"/>
            </a:xfrm>
            <a:custGeom>
              <a:avLst/>
              <a:gdLst>
                <a:gd name="T0" fmla="*/ 0 w 432"/>
                <a:gd name="T1" fmla="*/ 0 h 288"/>
                <a:gd name="T2" fmla="*/ 0 w 432"/>
                <a:gd name="T3" fmla="*/ 0 h 288"/>
                <a:gd name="T4" fmla="*/ 0 w 432"/>
                <a:gd name="T5" fmla="*/ 0 h 288"/>
                <a:gd name="T6" fmla="*/ 0 w 432"/>
                <a:gd name="T7" fmla="*/ 0 h 288"/>
                <a:gd name="T8" fmla="*/ 0 w 432"/>
                <a:gd name="T9" fmla="*/ 0 h 288"/>
                <a:gd name="T10" fmla="*/ 0 w 432"/>
                <a:gd name="T11" fmla="*/ 0 h 288"/>
                <a:gd name="T12" fmla="*/ 0 w 432"/>
                <a:gd name="T13" fmla="*/ 0 h 288"/>
                <a:gd name="T14" fmla="*/ 0 w 432"/>
                <a:gd name="T15" fmla="*/ 0 h 288"/>
                <a:gd name="T16" fmla="*/ 0 w 432"/>
                <a:gd name="T17" fmla="*/ 0 h 288"/>
                <a:gd name="T18" fmla="*/ 0 w 432"/>
                <a:gd name="T19" fmla="*/ 0 h 288"/>
                <a:gd name="T20" fmla="*/ 1 w 432"/>
                <a:gd name="T21" fmla="*/ 0 h 288"/>
                <a:gd name="T22" fmla="*/ 1 w 432"/>
                <a:gd name="T23" fmla="*/ 0 h 288"/>
                <a:gd name="T24" fmla="*/ 1 w 432"/>
                <a:gd name="T25" fmla="*/ 0 h 288"/>
                <a:gd name="T26" fmla="*/ 1 w 432"/>
                <a:gd name="T27" fmla="*/ 0 h 288"/>
                <a:gd name="T28" fmla="*/ 1 w 432"/>
                <a:gd name="T29" fmla="*/ 0 h 288"/>
                <a:gd name="T30" fmla="*/ 0 w 432"/>
                <a:gd name="T31" fmla="*/ 0 h 288"/>
                <a:gd name="T32" fmla="*/ 0 w 432"/>
                <a:gd name="T33" fmla="*/ 0 h 288"/>
                <a:gd name="T34" fmla="*/ 0 w 432"/>
                <a:gd name="T35" fmla="*/ 0 h 2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288">
                  <a:moveTo>
                    <a:pt x="172" y="288"/>
                  </a:moveTo>
                  <a:lnTo>
                    <a:pt x="101" y="288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42" y="151"/>
                  </a:lnTo>
                  <a:lnTo>
                    <a:pt x="179" y="0"/>
                  </a:lnTo>
                  <a:lnTo>
                    <a:pt x="250" y="0"/>
                  </a:lnTo>
                  <a:lnTo>
                    <a:pt x="288" y="151"/>
                  </a:lnTo>
                  <a:lnTo>
                    <a:pt x="326" y="0"/>
                  </a:lnTo>
                  <a:lnTo>
                    <a:pt x="432" y="0"/>
                  </a:lnTo>
                  <a:lnTo>
                    <a:pt x="432" y="85"/>
                  </a:lnTo>
                  <a:lnTo>
                    <a:pt x="397" y="85"/>
                  </a:lnTo>
                  <a:lnTo>
                    <a:pt x="328" y="288"/>
                  </a:lnTo>
                  <a:lnTo>
                    <a:pt x="257" y="288"/>
                  </a:lnTo>
                  <a:lnTo>
                    <a:pt x="215" y="161"/>
                  </a:lnTo>
                  <a:lnTo>
                    <a:pt x="172" y="2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77" name="Freeform 119"/>
            <p:cNvSpPr>
              <a:spLocks noChangeAspect="1"/>
            </p:cNvSpPr>
            <p:nvPr/>
          </p:nvSpPr>
          <p:spPr bwMode="auto">
            <a:xfrm>
              <a:off x="636" y="4090"/>
              <a:ext cx="30" cy="30"/>
            </a:xfrm>
            <a:custGeom>
              <a:avLst/>
              <a:gdLst>
                <a:gd name="T0" fmla="*/ 3 w 48"/>
                <a:gd name="T1" fmla="*/ 5 h 48"/>
                <a:gd name="T2" fmla="*/ 1 w 48"/>
                <a:gd name="T3" fmla="*/ 4 h 48"/>
                <a:gd name="T4" fmla="*/ 0 w 48"/>
                <a:gd name="T5" fmla="*/ 3 h 48"/>
                <a:gd name="T6" fmla="*/ 1 w 48"/>
                <a:gd name="T7" fmla="*/ 1 h 48"/>
                <a:gd name="T8" fmla="*/ 3 w 48"/>
                <a:gd name="T9" fmla="*/ 0 h 48"/>
                <a:gd name="T10" fmla="*/ 4 w 48"/>
                <a:gd name="T11" fmla="*/ 1 h 48"/>
                <a:gd name="T12" fmla="*/ 5 w 48"/>
                <a:gd name="T13" fmla="*/ 3 h 48"/>
                <a:gd name="T14" fmla="*/ 4 w 48"/>
                <a:gd name="T15" fmla="*/ 4 h 48"/>
                <a:gd name="T16" fmla="*/ 3 w 48"/>
                <a:gd name="T17" fmla="*/ 5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7" y="48"/>
                    <a:pt x="11" y="46"/>
                    <a:pt x="7" y="41"/>
                  </a:cubicBezTo>
                  <a:cubicBezTo>
                    <a:pt x="2" y="37"/>
                    <a:pt x="0" y="31"/>
                    <a:pt x="0" y="24"/>
                  </a:cubicBezTo>
                  <a:cubicBezTo>
                    <a:pt x="0" y="18"/>
                    <a:pt x="2" y="12"/>
                    <a:pt x="7" y="7"/>
                  </a:cubicBezTo>
                  <a:cubicBezTo>
                    <a:pt x="11" y="3"/>
                    <a:pt x="17" y="0"/>
                    <a:pt x="24" y="0"/>
                  </a:cubicBezTo>
                  <a:cubicBezTo>
                    <a:pt x="30" y="0"/>
                    <a:pt x="36" y="3"/>
                    <a:pt x="41" y="7"/>
                  </a:cubicBezTo>
                  <a:cubicBezTo>
                    <a:pt x="45" y="12"/>
                    <a:pt x="48" y="18"/>
                    <a:pt x="48" y="24"/>
                  </a:cubicBezTo>
                  <a:cubicBezTo>
                    <a:pt x="48" y="31"/>
                    <a:pt x="45" y="37"/>
                    <a:pt x="41" y="41"/>
                  </a:cubicBezTo>
                  <a:cubicBezTo>
                    <a:pt x="36" y="46"/>
                    <a:pt x="30" y="48"/>
                    <a:pt x="24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78" name="Freeform 120"/>
            <p:cNvSpPr>
              <a:spLocks noChangeAspect="1" noEditPoints="1"/>
            </p:cNvSpPr>
            <p:nvPr/>
          </p:nvSpPr>
          <p:spPr bwMode="auto">
            <a:xfrm>
              <a:off x="679" y="4043"/>
              <a:ext cx="81" cy="114"/>
            </a:xfrm>
            <a:custGeom>
              <a:avLst/>
              <a:gdLst>
                <a:gd name="T0" fmla="*/ 7 w 130"/>
                <a:gd name="T1" fmla="*/ 14 h 183"/>
                <a:gd name="T2" fmla="*/ 7 w 130"/>
                <a:gd name="T3" fmla="*/ 17 h 183"/>
                <a:gd name="T4" fmla="*/ 0 w 130"/>
                <a:gd name="T5" fmla="*/ 17 h 183"/>
                <a:gd name="T6" fmla="*/ 0 w 130"/>
                <a:gd name="T7" fmla="*/ 14 h 183"/>
                <a:gd name="T8" fmla="*/ 1 w 130"/>
                <a:gd name="T9" fmla="*/ 14 h 183"/>
                <a:gd name="T10" fmla="*/ 1 w 130"/>
                <a:gd name="T11" fmla="*/ 1 h 183"/>
                <a:gd name="T12" fmla="*/ 2 w 130"/>
                <a:gd name="T13" fmla="*/ 1 h 183"/>
                <a:gd name="T14" fmla="*/ 4 w 130"/>
                <a:gd name="T15" fmla="*/ 1 h 183"/>
                <a:gd name="T16" fmla="*/ 6 w 130"/>
                <a:gd name="T17" fmla="*/ 1 h 183"/>
                <a:gd name="T18" fmla="*/ 7 w 130"/>
                <a:gd name="T19" fmla="*/ 0 h 183"/>
                <a:gd name="T20" fmla="*/ 11 w 130"/>
                <a:gd name="T21" fmla="*/ 1 h 183"/>
                <a:gd name="T22" fmla="*/ 12 w 130"/>
                <a:gd name="T23" fmla="*/ 6 h 183"/>
                <a:gd name="T24" fmla="*/ 11 w 130"/>
                <a:gd name="T25" fmla="*/ 10 h 183"/>
                <a:gd name="T26" fmla="*/ 7 w 130"/>
                <a:gd name="T27" fmla="*/ 12 h 183"/>
                <a:gd name="T28" fmla="*/ 5 w 130"/>
                <a:gd name="T29" fmla="*/ 11 h 183"/>
                <a:gd name="T30" fmla="*/ 5 w 130"/>
                <a:gd name="T31" fmla="*/ 14 h 183"/>
                <a:gd name="T32" fmla="*/ 7 w 130"/>
                <a:gd name="T33" fmla="*/ 14 h 183"/>
                <a:gd name="T34" fmla="*/ 7 w 130"/>
                <a:gd name="T35" fmla="*/ 4 h 183"/>
                <a:gd name="T36" fmla="*/ 6 w 130"/>
                <a:gd name="T37" fmla="*/ 4 h 183"/>
                <a:gd name="T38" fmla="*/ 5 w 130"/>
                <a:gd name="T39" fmla="*/ 6 h 183"/>
                <a:gd name="T40" fmla="*/ 6 w 130"/>
                <a:gd name="T41" fmla="*/ 7 h 183"/>
                <a:gd name="T42" fmla="*/ 7 w 130"/>
                <a:gd name="T43" fmla="*/ 8 h 183"/>
                <a:gd name="T44" fmla="*/ 7 w 130"/>
                <a:gd name="T45" fmla="*/ 7 h 183"/>
                <a:gd name="T46" fmla="*/ 8 w 130"/>
                <a:gd name="T47" fmla="*/ 6 h 183"/>
                <a:gd name="T48" fmla="*/ 7 w 130"/>
                <a:gd name="T49" fmla="*/ 4 h 183"/>
                <a:gd name="T50" fmla="*/ 7 w 130"/>
                <a:gd name="T51" fmla="*/ 4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0" h="183">
                  <a:moveTo>
                    <a:pt x="69" y="147"/>
                  </a:moveTo>
                  <a:cubicBezTo>
                    <a:pt x="69" y="183"/>
                    <a:pt x="69" y="183"/>
                    <a:pt x="69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4" y="13"/>
                    <a:pt x="49" y="8"/>
                    <a:pt x="56" y="5"/>
                  </a:cubicBezTo>
                  <a:cubicBezTo>
                    <a:pt x="62" y="2"/>
                    <a:pt x="69" y="0"/>
                    <a:pt x="77" y="0"/>
                  </a:cubicBezTo>
                  <a:cubicBezTo>
                    <a:pt x="93" y="0"/>
                    <a:pt x="105" y="6"/>
                    <a:pt x="115" y="18"/>
                  </a:cubicBezTo>
                  <a:cubicBezTo>
                    <a:pt x="125" y="30"/>
                    <a:pt x="130" y="45"/>
                    <a:pt x="130" y="62"/>
                  </a:cubicBezTo>
                  <a:cubicBezTo>
                    <a:pt x="130" y="80"/>
                    <a:pt x="125" y="94"/>
                    <a:pt x="115" y="106"/>
                  </a:cubicBezTo>
                  <a:cubicBezTo>
                    <a:pt x="105" y="118"/>
                    <a:pt x="92" y="124"/>
                    <a:pt x="77" y="124"/>
                  </a:cubicBezTo>
                  <a:cubicBezTo>
                    <a:pt x="69" y="124"/>
                    <a:pt x="62" y="123"/>
                    <a:pt x="55" y="119"/>
                  </a:cubicBezTo>
                  <a:cubicBezTo>
                    <a:pt x="55" y="147"/>
                    <a:pt x="55" y="147"/>
                    <a:pt x="55" y="147"/>
                  </a:cubicBezTo>
                  <a:lnTo>
                    <a:pt x="69" y="147"/>
                  </a:lnTo>
                  <a:close/>
                  <a:moveTo>
                    <a:pt x="72" y="37"/>
                  </a:moveTo>
                  <a:cubicBezTo>
                    <a:pt x="67" y="37"/>
                    <a:pt x="63" y="40"/>
                    <a:pt x="60" y="45"/>
                  </a:cubicBezTo>
                  <a:cubicBezTo>
                    <a:pt x="56" y="50"/>
                    <a:pt x="55" y="56"/>
                    <a:pt x="55" y="62"/>
                  </a:cubicBezTo>
                  <a:cubicBezTo>
                    <a:pt x="55" y="69"/>
                    <a:pt x="56" y="75"/>
                    <a:pt x="60" y="80"/>
                  </a:cubicBezTo>
                  <a:cubicBezTo>
                    <a:pt x="63" y="85"/>
                    <a:pt x="67" y="88"/>
                    <a:pt x="72" y="88"/>
                  </a:cubicBezTo>
                  <a:cubicBezTo>
                    <a:pt x="77" y="88"/>
                    <a:pt x="81" y="85"/>
                    <a:pt x="84" y="80"/>
                  </a:cubicBezTo>
                  <a:cubicBezTo>
                    <a:pt x="87" y="75"/>
                    <a:pt x="89" y="69"/>
                    <a:pt x="89" y="62"/>
                  </a:cubicBezTo>
                  <a:cubicBezTo>
                    <a:pt x="89" y="55"/>
                    <a:pt x="87" y="49"/>
                    <a:pt x="84" y="44"/>
                  </a:cubicBezTo>
                  <a:cubicBezTo>
                    <a:pt x="81" y="40"/>
                    <a:pt x="77" y="37"/>
                    <a:pt x="72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79" name="Freeform 121"/>
            <p:cNvSpPr>
              <a:spLocks noChangeAspect="1"/>
            </p:cNvSpPr>
            <p:nvPr/>
          </p:nvSpPr>
          <p:spPr bwMode="auto">
            <a:xfrm>
              <a:off x="776" y="4043"/>
              <a:ext cx="54" cy="76"/>
            </a:xfrm>
            <a:custGeom>
              <a:avLst/>
              <a:gdLst>
                <a:gd name="T0" fmla="*/ 5 w 86"/>
                <a:gd name="T1" fmla="*/ 8 h 122"/>
                <a:gd name="T2" fmla="*/ 6 w 86"/>
                <a:gd name="T3" fmla="*/ 8 h 122"/>
                <a:gd name="T4" fmla="*/ 6 w 86"/>
                <a:gd name="T5" fmla="*/ 11 h 122"/>
                <a:gd name="T6" fmla="*/ 0 w 86"/>
                <a:gd name="T7" fmla="*/ 11 h 122"/>
                <a:gd name="T8" fmla="*/ 0 w 86"/>
                <a:gd name="T9" fmla="*/ 8 h 122"/>
                <a:gd name="T10" fmla="*/ 1 w 86"/>
                <a:gd name="T11" fmla="*/ 8 h 122"/>
                <a:gd name="T12" fmla="*/ 1 w 86"/>
                <a:gd name="T13" fmla="*/ 4 h 122"/>
                <a:gd name="T14" fmla="*/ 0 w 86"/>
                <a:gd name="T15" fmla="*/ 4 h 122"/>
                <a:gd name="T16" fmla="*/ 0 w 86"/>
                <a:gd name="T17" fmla="*/ 1 h 122"/>
                <a:gd name="T18" fmla="*/ 4 w 86"/>
                <a:gd name="T19" fmla="*/ 1 h 122"/>
                <a:gd name="T20" fmla="*/ 4 w 86"/>
                <a:gd name="T21" fmla="*/ 1 h 122"/>
                <a:gd name="T22" fmla="*/ 6 w 86"/>
                <a:gd name="T23" fmla="*/ 1 h 122"/>
                <a:gd name="T24" fmla="*/ 8 w 86"/>
                <a:gd name="T25" fmla="*/ 0 h 122"/>
                <a:gd name="T26" fmla="*/ 8 w 86"/>
                <a:gd name="T27" fmla="*/ 1 h 122"/>
                <a:gd name="T28" fmla="*/ 8 w 86"/>
                <a:gd name="T29" fmla="*/ 1 h 122"/>
                <a:gd name="T30" fmla="*/ 8 w 86"/>
                <a:gd name="T31" fmla="*/ 6 h 122"/>
                <a:gd name="T32" fmla="*/ 8 w 86"/>
                <a:gd name="T33" fmla="*/ 6 h 122"/>
                <a:gd name="T34" fmla="*/ 5 w 86"/>
                <a:gd name="T35" fmla="*/ 4 h 122"/>
                <a:gd name="T36" fmla="*/ 5 w 86"/>
                <a:gd name="T37" fmla="*/ 8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6" h="122">
                  <a:moveTo>
                    <a:pt x="53" y="86"/>
                  </a:moveTo>
                  <a:cubicBezTo>
                    <a:pt x="65" y="86"/>
                    <a:pt x="65" y="86"/>
                    <a:pt x="65" y="86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4" y="13"/>
                    <a:pt x="49" y="9"/>
                    <a:pt x="56" y="5"/>
                  </a:cubicBezTo>
                  <a:cubicBezTo>
                    <a:pt x="62" y="2"/>
                    <a:pt x="68" y="0"/>
                    <a:pt x="75" y="0"/>
                  </a:cubicBezTo>
                  <a:cubicBezTo>
                    <a:pt x="77" y="0"/>
                    <a:pt x="79" y="1"/>
                    <a:pt x="81" y="1"/>
                  </a:cubicBezTo>
                  <a:cubicBezTo>
                    <a:pt x="82" y="1"/>
                    <a:pt x="84" y="2"/>
                    <a:pt x="86" y="2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53" y="41"/>
                    <a:pt x="53" y="41"/>
                    <a:pt x="53" y="41"/>
                  </a:cubicBezTo>
                  <a:lnTo>
                    <a:pt x="53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80" name="Freeform 122"/>
            <p:cNvSpPr>
              <a:spLocks noChangeAspect="1" noEditPoints="1"/>
            </p:cNvSpPr>
            <p:nvPr/>
          </p:nvSpPr>
          <p:spPr bwMode="auto">
            <a:xfrm>
              <a:off x="846" y="4043"/>
              <a:ext cx="76" cy="77"/>
            </a:xfrm>
            <a:custGeom>
              <a:avLst/>
              <a:gdLst>
                <a:gd name="T0" fmla="*/ 6 w 122"/>
                <a:gd name="T1" fmla="*/ 12 h 124"/>
                <a:gd name="T2" fmla="*/ 1 w 122"/>
                <a:gd name="T3" fmla="*/ 10 h 124"/>
                <a:gd name="T4" fmla="*/ 0 w 122"/>
                <a:gd name="T5" fmla="*/ 6 h 124"/>
                <a:gd name="T6" fmla="*/ 1 w 122"/>
                <a:gd name="T7" fmla="*/ 1 h 124"/>
                <a:gd name="T8" fmla="*/ 6 w 122"/>
                <a:gd name="T9" fmla="*/ 0 h 124"/>
                <a:gd name="T10" fmla="*/ 10 w 122"/>
                <a:gd name="T11" fmla="*/ 1 h 124"/>
                <a:gd name="T12" fmla="*/ 11 w 122"/>
                <a:gd name="T13" fmla="*/ 6 h 124"/>
                <a:gd name="T14" fmla="*/ 10 w 122"/>
                <a:gd name="T15" fmla="*/ 10 h 124"/>
                <a:gd name="T16" fmla="*/ 6 w 122"/>
                <a:gd name="T17" fmla="*/ 12 h 124"/>
                <a:gd name="T18" fmla="*/ 6 w 122"/>
                <a:gd name="T19" fmla="*/ 4 h 124"/>
                <a:gd name="T20" fmla="*/ 4 w 122"/>
                <a:gd name="T21" fmla="*/ 4 h 124"/>
                <a:gd name="T22" fmla="*/ 4 w 122"/>
                <a:gd name="T23" fmla="*/ 6 h 124"/>
                <a:gd name="T24" fmla="*/ 4 w 122"/>
                <a:gd name="T25" fmla="*/ 7 h 124"/>
                <a:gd name="T26" fmla="*/ 6 w 122"/>
                <a:gd name="T27" fmla="*/ 8 h 124"/>
                <a:gd name="T28" fmla="*/ 7 w 122"/>
                <a:gd name="T29" fmla="*/ 7 h 124"/>
                <a:gd name="T30" fmla="*/ 7 w 122"/>
                <a:gd name="T31" fmla="*/ 6 h 124"/>
                <a:gd name="T32" fmla="*/ 7 w 122"/>
                <a:gd name="T33" fmla="*/ 4 h 124"/>
                <a:gd name="T34" fmla="*/ 6 w 122"/>
                <a:gd name="T35" fmla="*/ 4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2" h="124">
                  <a:moveTo>
                    <a:pt x="61" y="124"/>
                  </a:moveTo>
                  <a:cubicBezTo>
                    <a:pt x="43" y="124"/>
                    <a:pt x="29" y="118"/>
                    <a:pt x="17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1"/>
                    <a:pt x="17" y="19"/>
                  </a:cubicBezTo>
                  <a:cubicBezTo>
                    <a:pt x="29" y="6"/>
                    <a:pt x="43" y="0"/>
                    <a:pt x="61" y="0"/>
                  </a:cubicBezTo>
                  <a:cubicBezTo>
                    <a:pt x="78" y="0"/>
                    <a:pt x="92" y="6"/>
                    <a:pt x="104" y="18"/>
                  </a:cubicBezTo>
                  <a:cubicBezTo>
                    <a:pt x="116" y="30"/>
                    <a:pt x="122" y="45"/>
                    <a:pt x="122" y="62"/>
                  </a:cubicBezTo>
                  <a:cubicBezTo>
                    <a:pt x="122" y="79"/>
                    <a:pt x="116" y="94"/>
                    <a:pt x="104" y="106"/>
                  </a:cubicBezTo>
                  <a:cubicBezTo>
                    <a:pt x="92" y="118"/>
                    <a:pt x="78" y="124"/>
                    <a:pt x="61" y="124"/>
                  </a:cubicBezTo>
                  <a:close/>
                  <a:moveTo>
                    <a:pt x="61" y="37"/>
                  </a:moveTo>
                  <a:cubicBezTo>
                    <a:pt x="55" y="37"/>
                    <a:pt x="50" y="40"/>
                    <a:pt x="46" y="44"/>
                  </a:cubicBezTo>
                  <a:cubicBezTo>
                    <a:pt x="42" y="49"/>
                    <a:pt x="40" y="55"/>
                    <a:pt x="40" y="62"/>
                  </a:cubicBezTo>
                  <a:cubicBezTo>
                    <a:pt x="40" y="69"/>
                    <a:pt x="42" y="75"/>
                    <a:pt x="46" y="80"/>
                  </a:cubicBezTo>
                  <a:cubicBezTo>
                    <a:pt x="50" y="85"/>
                    <a:pt x="55" y="88"/>
                    <a:pt x="61" y="88"/>
                  </a:cubicBezTo>
                  <a:cubicBezTo>
                    <a:pt x="66" y="88"/>
                    <a:pt x="71" y="85"/>
                    <a:pt x="75" y="80"/>
                  </a:cubicBezTo>
                  <a:cubicBezTo>
                    <a:pt x="79" y="75"/>
                    <a:pt x="81" y="69"/>
                    <a:pt x="81" y="62"/>
                  </a:cubicBezTo>
                  <a:cubicBezTo>
                    <a:pt x="81" y="55"/>
                    <a:pt x="79" y="49"/>
                    <a:pt x="75" y="44"/>
                  </a:cubicBezTo>
                  <a:cubicBezTo>
                    <a:pt x="71" y="40"/>
                    <a:pt x="66" y="37"/>
                    <a:pt x="6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81" name="Freeform 123"/>
            <p:cNvSpPr>
              <a:spLocks noChangeAspect="1" noEditPoints="1"/>
            </p:cNvSpPr>
            <p:nvPr/>
          </p:nvSpPr>
          <p:spPr bwMode="auto">
            <a:xfrm>
              <a:off x="932" y="4043"/>
              <a:ext cx="73" cy="114"/>
            </a:xfrm>
            <a:custGeom>
              <a:avLst/>
              <a:gdLst>
                <a:gd name="T0" fmla="*/ 6 w 116"/>
                <a:gd name="T1" fmla="*/ 17 h 183"/>
                <a:gd name="T2" fmla="*/ 3 w 116"/>
                <a:gd name="T3" fmla="*/ 16 h 183"/>
                <a:gd name="T4" fmla="*/ 1 w 116"/>
                <a:gd name="T5" fmla="*/ 14 h 183"/>
                <a:gd name="T6" fmla="*/ 3 w 116"/>
                <a:gd name="T7" fmla="*/ 13 h 183"/>
                <a:gd name="T8" fmla="*/ 4 w 116"/>
                <a:gd name="T9" fmla="*/ 14 h 183"/>
                <a:gd name="T10" fmla="*/ 5 w 116"/>
                <a:gd name="T11" fmla="*/ 14 h 183"/>
                <a:gd name="T12" fmla="*/ 7 w 116"/>
                <a:gd name="T13" fmla="*/ 13 h 183"/>
                <a:gd name="T14" fmla="*/ 8 w 116"/>
                <a:gd name="T15" fmla="*/ 12 h 183"/>
                <a:gd name="T16" fmla="*/ 8 w 116"/>
                <a:gd name="T17" fmla="*/ 11 h 183"/>
                <a:gd name="T18" fmla="*/ 5 w 116"/>
                <a:gd name="T19" fmla="*/ 12 h 183"/>
                <a:gd name="T20" fmla="*/ 2 w 116"/>
                <a:gd name="T21" fmla="*/ 10 h 183"/>
                <a:gd name="T22" fmla="*/ 0 w 116"/>
                <a:gd name="T23" fmla="*/ 6 h 183"/>
                <a:gd name="T24" fmla="*/ 2 w 116"/>
                <a:gd name="T25" fmla="*/ 1 h 183"/>
                <a:gd name="T26" fmla="*/ 5 w 116"/>
                <a:gd name="T27" fmla="*/ 0 h 183"/>
                <a:gd name="T28" fmla="*/ 8 w 116"/>
                <a:gd name="T29" fmla="*/ 1 h 183"/>
                <a:gd name="T30" fmla="*/ 9 w 116"/>
                <a:gd name="T31" fmla="*/ 1 h 183"/>
                <a:gd name="T32" fmla="*/ 10 w 116"/>
                <a:gd name="T33" fmla="*/ 1 h 183"/>
                <a:gd name="T34" fmla="*/ 11 w 116"/>
                <a:gd name="T35" fmla="*/ 1 h 183"/>
                <a:gd name="T36" fmla="*/ 11 w 116"/>
                <a:gd name="T37" fmla="*/ 12 h 183"/>
                <a:gd name="T38" fmla="*/ 10 w 116"/>
                <a:gd name="T39" fmla="*/ 16 h 183"/>
                <a:gd name="T40" fmla="*/ 6 w 116"/>
                <a:gd name="T41" fmla="*/ 17 h 183"/>
                <a:gd name="T42" fmla="*/ 6 w 116"/>
                <a:gd name="T43" fmla="*/ 4 h 183"/>
                <a:gd name="T44" fmla="*/ 4 w 116"/>
                <a:gd name="T45" fmla="*/ 4 h 183"/>
                <a:gd name="T46" fmla="*/ 4 w 116"/>
                <a:gd name="T47" fmla="*/ 6 h 183"/>
                <a:gd name="T48" fmla="*/ 4 w 116"/>
                <a:gd name="T49" fmla="*/ 7 h 183"/>
                <a:gd name="T50" fmla="*/ 6 w 116"/>
                <a:gd name="T51" fmla="*/ 8 h 183"/>
                <a:gd name="T52" fmla="*/ 7 w 116"/>
                <a:gd name="T53" fmla="*/ 7 h 183"/>
                <a:gd name="T54" fmla="*/ 8 w 116"/>
                <a:gd name="T55" fmla="*/ 6 h 183"/>
                <a:gd name="T56" fmla="*/ 7 w 116"/>
                <a:gd name="T57" fmla="*/ 4 h 183"/>
                <a:gd name="T58" fmla="*/ 6 w 116"/>
                <a:gd name="T59" fmla="*/ 4 h 18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6" h="183">
                  <a:moveTo>
                    <a:pt x="61" y="183"/>
                  </a:moveTo>
                  <a:cubicBezTo>
                    <a:pt x="50" y="183"/>
                    <a:pt x="41" y="180"/>
                    <a:pt x="32" y="175"/>
                  </a:cubicBezTo>
                  <a:cubicBezTo>
                    <a:pt x="23" y="169"/>
                    <a:pt x="16" y="162"/>
                    <a:pt x="12" y="153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32" y="140"/>
                    <a:pt x="36" y="143"/>
                    <a:pt x="41" y="145"/>
                  </a:cubicBezTo>
                  <a:cubicBezTo>
                    <a:pt x="45" y="147"/>
                    <a:pt x="50" y="149"/>
                    <a:pt x="54" y="149"/>
                  </a:cubicBezTo>
                  <a:cubicBezTo>
                    <a:pt x="61" y="149"/>
                    <a:pt x="66" y="147"/>
                    <a:pt x="70" y="143"/>
                  </a:cubicBezTo>
                  <a:cubicBezTo>
                    <a:pt x="74" y="139"/>
                    <a:pt x="76" y="133"/>
                    <a:pt x="76" y="125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69" y="123"/>
                    <a:pt x="61" y="124"/>
                    <a:pt x="53" y="124"/>
                  </a:cubicBezTo>
                  <a:cubicBezTo>
                    <a:pt x="38" y="124"/>
                    <a:pt x="25" y="118"/>
                    <a:pt x="15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0"/>
                    <a:pt x="15" y="18"/>
                  </a:cubicBezTo>
                  <a:cubicBezTo>
                    <a:pt x="25" y="6"/>
                    <a:pt x="38" y="0"/>
                    <a:pt x="53" y="0"/>
                  </a:cubicBezTo>
                  <a:cubicBezTo>
                    <a:pt x="61" y="0"/>
                    <a:pt x="68" y="2"/>
                    <a:pt x="75" y="5"/>
                  </a:cubicBezTo>
                  <a:cubicBezTo>
                    <a:pt x="81" y="8"/>
                    <a:pt x="87" y="13"/>
                    <a:pt x="91" y="19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123"/>
                    <a:pt x="116" y="123"/>
                    <a:pt x="116" y="123"/>
                  </a:cubicBezTo>
                  <a:cubicBezTo>
                    <a:pt x="116" y="141"/>
                    <a:pt x="110" y="156"/>
                    <a:pt x="100" y="167"/>
                  </a:cubicBezTo>
                  <a:cubicBezTo>
                    <a:pt x="90" y="177"/>
                    <a:pt x="77" y="183"/>
                    <a:pt x="61" y="183"/>
                  </a:cubicBezTo>
                  <a:close/>
                  <a:moveTo>
                    <a:pt x="58" y="37"/>
                  </a:moveTo>
                  <a:cubicBezTo>
                    <a:pt x="53" y="37"/>
                    <a:pt x="49" y="40"/>
                    <a:pt x="46" y="44"/>
                  </a:cubicBezTo>
                  <a:cubicBezTo>
                    <a:pt x="43" y="49"/>
                    <a:pt x="41" y="55"/>
                    <a:pt x="41" y="62"/>
                  </a:cubicBezTo>
                  <a:cubicBezTo>
                    <a:pt x="41" y="69"/>
                    <a:pt x="43" y="75"/>
                    <a:pt x="46" y="80"/>
                  </a:cubicBezTo>
                  <a:cubicBezTo>
                    <a:pt x="49" y="85"/>
                    <a:pt x="54" y="88"/>
                    <a:pt x="58" y="88"/>
                  </a:cubicBezTo>
                  <a:cubicBezTo>
                    <a:pt x="63" y="88"/>
                    <a:pt x="67" y="85"/>
                    <a:pt x="71" y="80"/>
                  </a:cubicBezTo>
                  <a:cubicBezTo>
                    <a:pt x="74" y="76"/>
                    <a:pt x="76" y="70"/>
                    <a:pt x="76" y="62"/>
                  </a:cubicBezTo>
                  <a:cubicBezTo>
                    <a:pt x="76" y="55"/>
                    <a:pt x="74" y="50"/>
                    <a:pt x="71" y="45"/>
                  </a:cubicBezTo>
                  <a:cubicBezTo>
                    <a:pt x="67" y="40"/>
                    <a:pt x="63" y="37"/>
                    <a:pt x="58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82" name="Freeform 124"/>
            <p:cNvSpPr>
              <a:spLocks noChangeAspect="1" noEditPoints="1"/>
            </p:cNvSpPr>
            <p:nvPr/>
          </p:nvSpPr>
          <p:spPr bwMode="auto">
            <a:xfrm>
              <a:off x="1020" y="4043"/>
              <a:ext cx="73" cy="77"/>
            </a:xfrm>
            <a:custGeom>
              <a:avLst/>
              <a:gdLst>
                <a:gd name="T0" fmla="*/ 7 w 117"/>
                <a:gd name="T1" fmla="*/ 9 h 124"/>
                <a:gd name="T2" fmla="*/ 9 w 117"/>
                <a:gd name="T3" fmla="*/ 9 h 124"/>
                <a:gd name="T4" fmla="*/ 11 w 117"/>
                <a:gd name="T5" fmla="*/ 7 h 124"/>
                <a:gd name="T6" fmla="*/ 11 w 117"/>
                <a:gd name="T7" fmla="*/ 10 h 124"/>
                <a:gd name="T8" fmla="*/ 6 w 117"/>
                <a:gd name="T9" fmla="*/ 12 h 124"/>
                <a:gd name="T10" fmla="*/ 1 w 117"/>
                <a:gd name="T11" fmla="*/ 10 h 124"/>
                <a:gd name="T12" fmla="*/ 0 w 117"/>
                <a:gd name="T13" fmla="*/ 6 h 124"/>
                <a:gd name="T14" fmla="*/ 1 w 117"/>
                <a:gd name="T15" fmla="*/ 1 h 124"/>
                <a:gd name="T16" fmla="*/ 6 w 117"/>
                <a:gd name="T17" fmla="*/ 0 h 124"/>
                <a:gd name="T18" fmla="*/ 10 w 117"/>
                <a:gd name="T19" fmla="*/ 1 h 124"/>
                <a:gd name="T20" fmla="*/ 11 w 117"/>
                <a:gd name="T21" fmla="*/ 4 h 124"/>
                <a:gd name="T22" fmla="*/ 11 w 117"/>
                <a:gd name="T23" fmla="*/ 7 h 124"/>
                <a:gd name="T24" fmla="*/ 4 w 117"/>
                <a:gd name="T25" fmla="*/ 7 h 124"/>
                <a:gd name="T26" fmla="*/ 6 w 117"/>
                <a:gd name="T27" fmla="*/ 8 h 124"/>
                <a:gd name="T28" fmla="*/ 7 w 117"/>
                <a:gd name="T29" fmla="*/ 9 h 124"/>
                <a:gd name="T30" fmla="*/ 7 w 117"/>
                <a:gd name="T31" fmla="*/ 4 h 124"/>
                <a:gd name="T32" fmla="*/ 7 w 117"/>
                <a:gd name="T33" fmla="*/ 4 h 124"/>
                <a:gd name="T34" fmla="*/ 7 w 117"/>
                <a:gd name="T35" fmla="*/ 4 h 124"/>
                <a:gd name="T36" fmla="*/ 7 w 117"/>
                <a:gd name="T37" fmla="*/ 4 h 124"/>
                <a:gd name="T38" fmla="*/ 6 w 117"/>
                <a:gd name="T39" fmla="*/ 2 h 124"/>
                <a:gd name="T40" fmla="*/ 4 w 117"/>
                <a:gd name="T41" fmla="*/ 4 h 124"/>
                <a:gd name="T42" fmla="*/ 4 w 117"/>
                <a:gd name="T43" fmla="*/ 4 h 124"/>
                <a:gd name="T44" fmla="*/ 7 w 117"/>
                <a:gd name="T45" fmla="*/ 4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7" h="124">
                  <a:moveTo>
                    <a:pt x="76" y="94"/>
                  </a:moveTo>
                  <a:cubicBezTo>
                    <a:pt x="82" y="94"/>
                    <a:pt x="88" y="93"/>
                    <a:pt x="93" y="91"/>
                  </a:cubicBezTo>
                  <a:cubicBezTo>
                    <a:pt x="99" y="90"/>
                    <a:pt x="104" y="87"/>
                    <a:pt x="110" y="85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03" y="118"/>
                    <a:pt x="85" y="124"/>
                    <a:pt x="63" y="124"/>
                  </a:cubicBezTo>
                  <a:cubicBezTo>
                    <a:pt x="45" y="124"/>
                    <a:pt x="29" y="118"/>
                    <a:pt x="18" y="107"/>
                  </a:cubicBezTo>
                  <a:cubicBezTo>
                    <a:pt x="6" y="95"/>
                    <a:pt x="0" y="80"/>
                    <a:pt x="0" y="62"/>
                  </a:cubicBezTo>
                  <a:cubicBezTo>
                    <a:pt x="0" y="45"/>
                    <a:pt x="6" y="30"/>
                    <a:pt x="18" y="18"/>
                  </a:cubicBezTo>
                  <a:cubicBezTo>
                    <a:pt x="29" y="6"/>
                    <a:pt x="44" y="0"/>
                    <a:pt x="63" y="0"/>
                  </a:cubicBezTo>
                  <a:cubicBezTo>
                    <a:pt x="79" y="0"/>
                    <a:pt x="92" y="5"/>
                    <a:pt x="102" y="16"/>
                  </a:cubicBezTo>
                  <a:cubicBezTo>
                    <a:pt x="112" y="26"/>
                    <a:pt x="117" y="38"/>
                    <a:pt x="117" y="52"/>
                  </a:cubicBezTo>
                  <a:cubicBezTo>
                    <a:pt x="117" y="61"/>
                    <a:pt x="115" y="69"/>
                    <a:pt x="111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6" y="82"/>
                    <a:pt x="51" y="86"/>
                    <a:pt x="57" y="89"/>
                  </a:cubicBezTo>
                  <a:cubicBezTo>
                    <a:pt x="62" y="92"/>
                    <a:pt x="69" y="94"/>
                    <a:pt x="76" y="94"/>
                  </a:cubicBezTo>
                  <a:close/>
                  <a:moveTo>
                    <a:pt x="81" y="49"/>
                  </a:moveTo>
                  <a:cubicBezTo>
                    <a:pt x="82" y="49"/>
                    <a:pt x="82" y="48"/>
                    <a:pt x="82" y="47"/>
                  </a:cubicBezTo>
                  <a:cubicBezTo>
                    <a:pt x="82" y="47"/>
                    <a:pt x="82" y="46"/>
                    <a:pt x="82" y="46"/>
                  </a:cubicBezTo>
                  <a:cubicBezTo>
                    <a:pt x="82" y="42"/>
                    <a:pt x="80" y="38"/>
                    <a:pt x="77" y="35"/>
                  </a:cubicBezTo>
                  <a:cubicBezTo>
                    <a:pt x="74" y="33"/>
                    <a:pt x="70" y="31"/>
                    <a:pt x="65" y="31"/>
                  </a:cubicBezTo>
                  <a:cubicBezTo>
                    <a:pt x="60" y="31"/>
                    <a:pt x="56" y="33"/>
                    <a:pt x="51" y="36"/>
                  </a:cubicBezTo>
                  <a:cubicBezTo>
                    <a:pt x="47" y="39"/>
                    <a:pt x="44" y="43"/>
                    <a:pt x="43" y="49"/>
                  </a:cubicBezTo>
                  <a:lnTo>
                    <a:pt x="81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83" name="Freeform 125"/>
            <p:cNvSpPr>
              <a:spLocks noChangeAspect="1"/>
            </p:cNvSpPr>
            <p:nvPr/>
          </p:nvSpPr>
          <p:spPr bwMode="auto">
            <a:xfrm>
              <a:off x="1108" y="4090"/>
              <a:ext cx="30" cy="30"/>
            </a:xfrm>
            <a:custGeom>
              <a:avLst/>
              <a:gdLst>
                <a:gd name="T0" fmla="*/ 3 w 48"/>
                <a:gd name="T1" fmla="*/ 5 h 48"/>
                <a:gd name="T2" fmla="*/ 1 w 48"/>
                <a:gd name="T3" fmla="*/ 4 h 48"/>
                <a:gd name="T4" fmla="*/ 0 w 48"/>
                <a:gd name="T5" fmla="*/ 3 h 48"/>
                <a:gd name="T6" fmla="*/ 1 w 48"/>
                <a:gd name="T7" fmla="*/ 1 h 48"/>
                <a:gd name="T8" fmla="*/ 3 w 48"/>
                <a:gd name="T9" fmla="*/ 0 h 48"/>
                <a:gd name="T10" fmla="*/ 4 w 48"/>
                <a:gd name="T11" fmla="*/ 1 h 48"/>
                <a:gd name="T12" fmla="*/ 5 w 48"/>
                <a:gd name="T13" fmla="*/ 3 h 48"/>
                <a:gd name="T14" fmla="*/ 4 w 48"/>
                <a:gd name="T15" fmla="*/ 4 h 48"/>
                <a:gd name="T16" fmla="*/ 3 w 48"/>
                <a:gd name="T17" fmla="*/ 5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7" y="48"/>
                    <a:pt x="12" y="46"/>
                    <a:pt x="7" y="41"/>
                  </a:cubicBezTo>
                  <a:cubicBezTo>
                    <a:pt x="3" y="37"/>
                    <a:pt x="0" y="31"/>
                    <a:pt x="0" y="24"/>
                  </a:cubicBezTo>
                  <a:cubicBezTo>
                    <a:pt x="0" y="18"/>
                    <a:pt x="3" y="12"/>
                    <a:pt x="7" y="7"/>
                  </a:cubicBezTo>
                  <a:cubicBezTo>
                    <a:pt x="12" y="3"/>
                    <a:pt x="17" y="0"/>
                    <a:pt x="24" y="0"/>
                  </a:cubicBezTo>
                  <a:cubicBezTo>
                    <a:pt x="31" y="0"/>
                    <a:pt x="37" y="3"/>
                    <a:pt x="41" y="7"/>
                  </a:cubicBezTo>
                  <a:cubicBezTo>
                    <a:pt x="46" y="12"/>
                    <a:pt x="48" y="18"/>
                    <a:pt x="48" y="24"/>
                  </a:cubicBezTo>
                  <a:cubicBezTo>
                    <a:pt x="48" y="31"/>
                    <a:pt x="46" y="37"/>
                    <a:pt x="41" y="41"/>
                  </a:cubicBezTo>
                  <a:cubicBezTo>
                    <a:pt x="37" y="46"/>
                    <a:pt x="31" y="48"/>
                    <a:pt x="24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84" name="Freeform 126"/>
            <p:cNvSpPr>
              <a:spLocks noChangeAspect="1" noEditPoints="1"/>
            </p:cNvSpPr>
            <p:nvPr/>
          </p:nvSpPr>
          <p:spPr bwMode="auto">
            <a:xfrm>
              <a:off x="1156" y="4043"/>
              <a:ext cx="72" cy="77"/>
            </a:xfrm>
            <a:custGeom>
              <a:avLst/>
              <a:gdLst>
                <a:gd name="T0" fmla="*/ 10 w 115"/>
                <a:gd name="T1" fmla="*/ 1 h 124"/>
                <a:gd name="T2" fmla="*/ 11 w 115"/>
                <a:gd name="T3" fmla="*/ 1 h 124"/>
                <a:gd name="T4" fmla="*/ 11 w 115"/>
                <a:gd name="T5" fmla="*/ 11 h 124"/>
                <a:gd name="T6" fmla="*/ 10 w 115"/>
                <a:gd name="T7" fmla="*/ 11 h 124"/>
                <a:gd name="T8" fmla="*/ 9 w 115"/>
                <a:gd name="T9" fmla="*/ 10 h 124"/>
                <a:gd name="T10" fmla="*/ 7 w 115"/>
                <a:gd name="T11" fmla="*/ 11 h 124"/>
                <a:gd name="T12" fmla="*/ 5 w 115"/>
                <a:gd name="T13" fmla="*/ 12 h 124"/>
                <a:gd name="T14" fmla="*/ 2 w 115"/>
                <a:gd name="T15" fmla="*/ 10 h 124"/>
                <a:gd name="T16" fmla="*/ 0 w 115"/>
                <a:gd name="T17" fmla="*/ 6 h 124"/>
                <a:gd name="T18" fmla="*/ 2 w 115"/>
                <a:gd name="T19" fmla="*/ 1 h 124"/>
                <a:gd name="T20" fmla="*/ 5 w 115"/>
                <a:gd name="T21" fmla="*/ 0 h 124"/>
                <a:gd name="T22" fmla="*/ 7 w 115"/>
                <a:gd name="T23" fmla="*/ 1 h 124"/>
                <a:gd name="T24" fmla="*/ 9 w 115"/>
                <a:gd name="T25" fmla="*/ 1 h 124"/>
                <a:gd name="T26" fmla="*/ 10 w 115"/>
                <a:gd name="T27" fmla="*/ 1 h 124"/>
                <a:gd name="T28" fmla="*/ 6 w 115"/>
                <a:gd name="T29" fmla="*/ 4 h 124"/>
                <a:gd name="T30" fmla="*/ 4 w 115"/>
                <a:gd name="T31" fmla="*/ 4 h 124"/>
                <a:gd name="T32" fmla="*/ 4 w 115"/>
                <a:gd name="T33" fmla="*/ 6 h 124"/>
                <a:gd name="T34" fmla="*/ 4 w 115"/>
                <a:gd name="T35" fmla="*/ 7 h 124"/>
                <a:gd name="T36" fmla="*/ 6 w 115"/>
                <a:gd name="T37" fmla="*/ 8 h 124"/>
                <a:gd name="T38" fmla="*/ 7 w 115"/>
                <a:gd name="T39" fmla="*/ 7 h 124"/>
                <a:gd name="T40" fmla="*/ 7 w 115"/>
                <a:gd name="T41" fmla="*/ 6 h 124"/>
                <a:gd name="T42" fmla="*/ 7 w 115"/>
                <a:gd name="T43" fmla="*/ 4 h 124"/>
                <a:gd name="T44" fmla="*/ 6 w 115"/>
                <a:gd name="T45" fmla="*/ 4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5" h="124">
                  <a:moveTo>
                    <a:pt x="103" y="2"/>
                  </a:moveTo>
                  <a:cubicBezTo>
                    <a:pt x="115" y="2"/>
                    <a:pt x="115" y="2"/>
                    <a:pt x="115" y="2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86" y="112"/>
                    <a:pt x="81" y="116"/>
                    <a:pt x="74" y="120"/>
                  </a:cubicBezTo>
                  <a:cubicBezTo>
                    <a:pt x="68" y="123"/>
                    <a:pt x="61" y="124"/>
                    <a:pt x="53" y="124"/>
                  </a:cubicBezTo>
                  <a:cubicBezTo>
                    <a:pt x="38" y="124"/>
                    <a:pt x="25" y="118"/>
                    <a:pt x="15" y="106"/>
                  </a:cubicBezTo>
                  <a:cubicBezTo>
                    <a:pt x="5" y="94"/>
                    <a:pt x="0" y="80"/>
                    <a:pt x="0" y="62"/>
                  </a:cubicBezTo>
                  <a:cubicBezTo>
                    <a:pt x="0" y="45"/>
                    <a:pt x="5" y="30"/>
                    <a:pt x="15" y="18"/>
                  </a:cubicBezTo>
                  <a:cubicBezTo>
                    <a:pt x="25" y="6"/>
                    <a:pt x="38" y="0"/>
                    <a:pt x="53" y="0"/>
                  </a:cubicBezTo>
                  <a:cubicBezTo>
                    <a:pt x="61" y="0"/>
                    <a:pt x="68" y="2"/>
                    <a:pt x="74" y="5"/>
                  </a:cubicBezTo>
                  <a:cubicBezTo>
                    <a:pt x="81" y="8"/>
                    <a:pt x="86" y="13"/>
                    <a:pt x="91" y="19"/>
                  </a:cubicBezTo>
                  <a:lnTo>
                    <a:pt x="103" y="2"/>
                  </a:lnTo>
                  <a:close/>
                  <a:moveTo>
                    <a:pt x="58" y="37"/>
                  </a:moveTo>
                  <a:cubicBezTo>
                    <a:pt x="53" y="37"/>
                    <a:pt x="49" y="40"/>
                    <a:pt x="46" y="44"/>
                  </a:cubicBezTo>
                  <a:cubicBezTo>
                    <a:pt x="43" y="49"/>
                    <a:pt x="41" y="55"/>
                    <a:pt x="41" y="62"/>
                  </a:cubicBezTo>
                  <a:cubicBezTo>
                    <a:pt x="41" y="69"/>
                    <a:pt x="43" y="75"/>
                    <a:pt x="46" y="80"/>
                  </a:cubicBezTo>
                  <a:cubicBezTo>
                    <a:pt x="49" y="85"/>
                    <a:pt x="53" y="88"/>
                    <a:pt x="58" y="88"/>
                  </a:cubicBezTo>
                  <a:cubicBezTo>
                    <a:pt x="63" y="88"/>
                    <a:pt x="67" y="85"/>
                    <a:pt x="70" y="80"/>
                  </a:cubicBezTo>
                  <a:cubicBezTo>
                    <a:pt x="74" y="75"/>
                    <a:pt x="75" y="69"/>
                    <a:pt x="75" y="62"/>
                  </a:cubicBezTo>
                  <a:cubicBezTo>
                    <a:pt x="75" y="55"/>
                    <a:pt x="74" y="49"/>
                    <a:pt x="70" y="44"/>
                  </a:cubicBezTo>
                  <a:cubicBezTo>
                    <a:pt x="67" y="40"/>
                    <a:pt x="63" y="37"/>
                    <a:pt x="58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185" name="Freeform 127"/>
            <p:cNvSpPr>
              <a:spLocks noChangeAspect="1"/>
            </p:cNvSpPr>
            <p:nvPr/>
          </p:nvSpPr>
          <p:spPr bwMode="auto">
            <a:xfrm>
              <a:off x="1239" y="4019"/>
              <a:ext cx="54" cy="101"/>
            </a:xfrm>
            <a:custGeom>
              <a:avLst/>
              <a:gdLst>
                <a:gd name="T0" fmla="*/ 6 w 86"/>
                <a:gd name="T1" fmla="*/ 7 h 162"/>
                <a:gd name="T2" fmla="*/ 6 w 86"/>
                <a:gd name="T3" fmla="*/ 10 h 162"/>
                <a:gd name="T4" fmla="*/ 7 w 86"/>
                <a:gd name="T5" fmla="*/ 12 h 162"/>
                <a:gd name="T6" fmla="*/ 8 w 86"/>
                <a:gd name="T7" fmla="*/ 12 h 162"/>
                <a:gd name="T8" fmla="*/ 8 w 86"/>
                <a:gd name="T9" fmla="*/ 11 h 162"/>
                <a:gd name="T10" fmla="*/ 8 w 86"/>
                <a:gd name="T11" fmla="*/ 14 h 162"/>
                <a:gd name="T12" fmla="*/ 6 w 86"/>
                <a:gd name="T13" fmla="*/ 15 h 162"/>
                <a:gd name="T14" fmla="*/ 3 w 86"/>
                <a:gd name="T15" fmla="*/ 14 h 162"/>
                <a:gd name="T16" fmla="*/ 2 w 86"/>
                <a:gd name="T17" fmla="*/ 11 h 162"/>
                <a:gd name="T18" fmla="*/ 2 w 86"/>
                <a:gd name="T19" fmla="*/ 7 h 162"/>
                <a:gd name="T20" fmla="*/ 0 w 86"/>
                <a:gd name="T21" fmla="*/ 7 h 162"/>
                <a:gd name="T22" fmla="*/ 0 w 86"/>
                <a:gd name="T23" fmla="*/ 6 h 162"/>
                <a:gd name="T24" fmla="*/ 5 w 86"/>
                <a:gd name="T25" fmla="*/ 0 h 162"/>
                <a:gd name="T26" fmla="*/ 6 w 86"/>
                <a:gd name="T27" fmla="*/ 0 h 162"/>
                <a:gd name="T28" fmla="*/ 6 w 86"/>
                <a:gd name="T29" fmla="*/ 4 h 162"/>
                <a:gd name="T30" fmla="*/ 8 w 86"/>
                <a:gd name="T31" fmla="*/ 4 h 162"/>
                <a:gd name="T32" fmla="*/ 8 w 86"/>
                <a:gd name="T33" fmla="*/ 7 h 162"/>
                <a:gd name="T34" fmla="*/ 6 w 86"/>
                <a:gd name="T35" fmla="*/ 7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6" h="162">
                  <a:moveTo>
                    <a:pt x="60" y="76"/>
                  </a:moveTo>
                  <a:cubicBezTo>
                    <a:pt x="60" y="109"/>
                    <a:pt x="60" y="109"/>
                    <a:pt x="60" y="109"/>
                  </a:cubicBezTo>
                  <a:cubicBezTo>
                    <a:pt x="60" y="120"/>
                    <a:pt x="65" y="125"/>
                    <a:pt x="74" y="125"/>
                  </a:cubicBezTo>
                  <a:cubicBezTo>
                    <a:pt x="76" y="125"/>
                    <a:pt x="78" y="125"/>
                    <a:pt x="79" y="124"/>
                  </a:cubicBezTo>
                  <a:cubicBezTo>
                    <a:pt x="80" y="124"/>
                    <a:pt x="82" y="123"/>
                    <a:pt x="84" y="121"/>
                  </a:cubicBezTo>
                  <a:cubicBezTo>
                    <a:pt x="84" y="151"/>
                    <a:pt x="84" y="151"/>
                    <a:pt x="84" y="151"/>
                  </a:cubicBezTo>
                  <a:cubicBezTo>
                    <a:pt x="77" y="158"/>
                    <a:pt x="67" y="162"/>
                    <a:pt x="56" y="162"/>
                  </a:cubicBezTo>
                  <a:cubicBezTo>
                    <a:pt x="45" y="162"/>
                    <a:pt x="36" y="158"/>
                    <a:pt x="30" y="150"/>
                  </a:cubicBezTo>
                  <a:cubicBezTo>
                    <a:pt x="23" y="142"/>
                    <a:pt x="20" y="131"/>
                    <a:pt x="20" y="117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76"/>
                    <a:pt x="86" y="76"/>
                    <a:pt x="86" y="76"/>
                  </a:cubicBezTo>
                  <a:lnTo>
                    <a:pt x="60" y="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6552117"/>
              </p:ext>
            </p:extLst>
          </p:nvPr>
        </p:nvGraphicFramePr>
        <p:xfrm>
          <a:off x="457200" y="1268700"/>
          <a:ext cx="8229600" cy="485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947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8313" y="1401763"/>
            <a:ext cx="82296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2800" b="1" dirty="0">
                <a:solidFill>
                  <a:srgbClr val="CC0000"/>
                </a:solidFill>
              </a:rPr>
              <a:t>Inflation, </a:t>
            </a:r>
            <a:r>
              <a:rPr lang="de-DE" sz="2800" b="1" dirty="0" smtClean="0">
                <a:solidFill>
                  <a:srgbClr val="CC0000"/>
                </a:solidFill>
              </a:rPr>
              <a:t>Verbraucherpreisindex (VPI) </a:t>
            </a:r>
            <a:r>
              <a:rPr lang="de-DE" b="1" dirty="0" smtClean="0"/>
              <a:t>in %</a:t>
            </a:r>
            <a:endParaRPr lang="de-DE" b="1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2700974"/>
              </p:ext>
            </p:extLst>
          </p:nvPr>
        </p:nvGraphicFramePr>
        <p:xfrm>
          <a:off x="323410" y="1989138"/>
          <a:ext cx="8497180" cy="4608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5166" y="141272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sz="2800" b="1" dirty="0">
                <a:solidFill>
                  <a:srgbClr val="CC0000"/>
                </a:solidFill>
              </a:rPr>
              <a:t>Inflation und KV-Abschlüsse </a:t>
            </a:r>
            <a:r>
              <a:rPr lang="de-DE" sz="2800" b="1" dirty="0" smtClean="0">
                <a:solidFill>
                  <a:srgbClr val="CC0000"/>
                </a:solidFill>
              </a:rPr>
              <a:t>Metallindustrie </a:t>
            </a:r>
            <a:r>
              <a:rPr lang="de-DE" b="1" dirty="0" smtClean="0"/>
              <a:t>(in %)</a:t>
            </a:r>
            <a:endParaRPr lang="de-DE" b="1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xmlns="" val="2580192649"/>
              </p:ext>
            </p:extLst>
          </p:nvPr>
        </p:nvGraphicFramePr>
        <p:xfrm>
          <a:off x="287405" y="2060810"/>
          <a:ext cx="8569190" cy="453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440" y="1403076"/>
            <a:ext cx="8176479" cy="58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3600" b="1" dirty="0">
                <a:solidFill>
                  <a:srgbClr val="CC0000"/>
                </a:solidFill>
              </a:rPr>
              <a:t>Lohnabschluss </a:t>
            </a:r>
            <a:r>
              <a:rPr lang="de-DE" sz="3600" b="1">
                <a:solidFill>
                  <a:srgbClr val="CC0000"/>
                </a:solidFill>
              </a:rPr>
              <a:t>Metallindustrie </a:t>
            </a:r>
            <a:r>
              <a:rPr lang="de-DE" sz="3600" b="1" smtClean="0">
                <a:solidFill>
                  <a:srgbClr val="CC0000"/>
                </a:solidFill>
              </a:rPr>
              <a:t>2013</a:t>
            </a:r>
            <a:endParaRPr lang="de-DE" sz="3600" b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440" y="2132820"/>
            <a:ext cx="8425170" cy="39605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de-AT" sz="2200" b="1" dirty="0" smtClean="0"/>
              <a:t>Nach Marathonverhandlungen (7 Wochen, 21 Verhandlungsrunden, Streikbeschluss) mit den sechs Fachverbänden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de-AT" sz="2200" b="1" dirty="0" smtClean="0"/>
              <a:t>Einheitlichen Lohnabschluss 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de-AT" sz="2200" b="1" dirty="0" smtClean="0"/>
              <a:t>Einheitlichen Kollektivvertrag für alle 180.000 Beschäftigte durchgesetzt!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de-AT" sz="2200" b="1" dirty="0" smtClean="0"/>
              <a:t>KV - Erhöhung:		+ 2,5%- +3,2%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de-AT" sz="2200" b="1" dirty="0" smtClean="0"/>
              <a:t>Reallohnzuwachs:	+ 0,85%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de-AT" sz="2200" b="1" dirty="0" smtClean="0"/>
              <a:t>Neuer </a:t>
            </a:r>
            <a:r>
              <a:rPr lang="de-AT" sz="2200" b="1" dirty="0"/>
              <a:t>Mindestlohn: € </a:t>
            </a:r>
            <a:r>
              <a:rPr lang="de-AT" sz="2200" b="1" dirty="0" smtClean="0"/>
              <a:t>1.688,71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de-AT" sz="2200" b="1" dirty="0" smtClean="0"/>
              <a:t>Keine Verschlechterung bei Überstunden, Freizeitoption</a:t>
            </a:r>
            <a:endParaRPr lang="de-AT" sz="2200" b="1" dirty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de-AT" sz="2200" b="1" dirty="0" smtClean="0"/>
              <a:t>Laufzeit 12 Monate (Gültigkeit ab 1. November 2013)</a:t>
            </a:r>
          </a:p>
        </p:txBody>
      </p:sp>
    </p:spTree>
    <p:extLst>
      <p:ext uri="{BB962C8B-B14F-4D97-AF65-F5344CB8AC3E}">
        <p14:creationId xmlns:p14="http://schemas.microsoft.com/office/powerpoint/2010/main" xmlns="" val="28114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440" y="1484730"/>
            <a:ext cx="7633060" cy="58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sz="3200" b="1" dirty="0" smtClean="0">
              <a:solidFill>
                <a:srgbClr val="CC0000"/>
              </a:solidFill>
            </a:endParaRPr>
          </a:p>
          <a:p>
            <a:pPr eaLnBrk="1" hangingPunct="1"/>
            <a:r>
              <a:rPr lang="de-DE" sz="2800" b="1" dirty="0" smtClean="0">
                <a:solidFill>
                  <a:srgbClr val="CC0000"/>
                </a:solidFill>
              </a:rPr>
              <a:t>Frühjahrslohnrunde 2014 läuft an</a:t>
            </a:r>
            <a:endParaRPr lang="de-DE" sz="28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99490" y="2276840"/>
            <a:ext cx="7705070" cy="38165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1200"/>
              </a:spcBef>
              <a:buClr>
                <a:srgbClr val="CC0000"/>
              </a:buClr>
              <a:buNone/>
            </a:pPr>
            <a:r>
              <a:rPr lang="de-AT" sz="2200" b="1" dirty="0" smtClean="0"/>
              <a:t>KV-Verhandlungen </a:t>
            </a:r>
            <a:r>
              <a:rPr lang="de-AT" sz="2200" b="1" dirty="0"/>
              <a:t>für rund </a:t>
            </a:r>
            <a:r>
              <a:rPr lang="de-AT" sz="2200" b="1" dirty="0" smtClean="0"/>
              <a:t>120.000 Beschäftigte </a:t>
            </a:r>
          </a:p>
          <a:p>
            <a:pPr marL="0" indent="0" eaLnBrk="1" hangingPunct="1">
              <a:spcBef>
                <a:spcPts val="1200"/>
              </a:spcBef>
              <a:buClr>
                <a:srgbClr val="CC0000"/>
              </a:buClr>
              <a:buNone/>
            </a:pPr>
            <a:r>
              <a:rPr lang="de-AT" sz="2200" b="1" dirty="0" smtClean="0"/>
              <a:t>Ab Mitte März große Bereiche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de-AT" sz="2200" dirty="0" smtClean="0"/>
              <a:t>Textilindustrie			  9.000 Beschäftigte</a:t>
            </a:r>
            <a:endParaRPr lang="de-AT" sz="2200" dirty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de-AT" sz="2200" dirty="0" smtClean="0"/>
              <a:t>Elektro- </a:t>
            </a:r>
            <a:r>
              <a:rPr lang="de-AT" sz="2200" dirty="0"/>
              <a:t>und </a:t>
            </a:r>
            <a:r>
              <a:rPr lang="de-AT" sz="2200" dirty="0" smtClean="0"/>
              <a:t>Elektronikindustrie 	47.000 </a:t>
            </a:r>
            <a:r>
              <a:rPr lang="de-AT" sz="2200" dirty="0"/>
              <a:t>Beschäftigte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de-AT" sz="2200" dirty="0"/>
              <a:t>Chemische </a:t>
            </a:r>
            <a:r>
              <a:rPr lang="de-AT" sz="2200" dirty="0" smtClean="0"/>
              <a:t>Industrie		43.000 Beschäftigte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de-AT" sz="2200" dirty="0" smtClean="0"/>
              <a:t>Papierindustrie			  8.000	Beschäftigte</a:t>
            </a:r>
            <a:endParaRPr lang="de-AT" sz="2200" dirty="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de-AT" sz="2200" dirty="0" smtClean="0"/>
              <a:t>Glasindustrie			  9.000 </a:t>
            </a:r>
            <a:r>
              <a:rPr lang="de-AT" sz="2200" dirty="0"/>
              <a:t>Beschäftigte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de-AT" sz="2200" dirty="0" smtClean="0"/>
              <a:t>Bekleidungsindustrie		  5.000 Beschäftigte</a:t>
            </a:r>
          </a:p>
          <a:p>
            <a:pPr marL="0" indent="0" eaLnBrk="1" hangingPunct="1">
              <a:buClr>
                <a:srgbClr val="CC0000"/>
              </a:buClr>
              <a:buNone/>
            </a:pPr>
            <a:endParaRPr lang="de-AT" sz="2200" b="1" dirty="0" smtClean="0"/>
          </a:p>
          <a:p>
            <a:pPr marL="0" indent="0" eaLnBrk="1" hangingPunct="1">
              <a:buClr>
                <a:srgbClr val="CC0000"/>
              </a:buClr>
              <a:buNone/>
            </a:pPr>
            <a:endParaRPr lang="de-AT" sz="2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500"/>
            <a:ext cx="335915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0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7130" y="1403076"/>
            <a:ext cx="8176479" cy="58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2800" b="1" dirty="0" smtClean="0">
                <a:solidFill>
                  <a:srgbClr val="CC0000"/>
                </a:solidFill>
              </a:rPr>
              <a:t>Arbeitszeit </a:t>
            </a:r>
            <a:r>
              <a:rPr lang="de-DE" sz="2800" b="1" dirty="0">
                <a:solidFill>
                  <a:srgbClr val="CC0000"/>
                </a:solidFill>
              </a:rPr>
              <a:t>in Österreich</a:t>
            </a:r>
            <a:endParaRPr lang="de-DE" sz="2800" b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460" y="4077090"/>
            <a:ext cx="8353160" cy="18722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Clr>
                <a:srgbClr val="CC0000"/>
              </a:buClr>
              <a:buNone/>
            </a:pPr>
            <a:r>
              <a:rPr lang="de-AT" sz="2300" b="1" dirty="0">
                <a:solidFill>
                  <a:srgbClr val="CC0000"/>
                </a:solidFill>
              </a:rPr>
              <a:t>Österreich Spitzenreiter in Europa bei Arbeitszeit </a:t>
            </a:r>
            <a:r>
              <a:rPr lang="de-AT" sz="2300" b="1" dirty="0" smtClean="0">
                <a:solidFill>
                  <a:srgbClr val="CC0000"/>
                </a:solidFill>
              </a:rPr>
              <a:t/>
            </a:r>
            <a:br>
              <a:rPr lang="de-AT" sz="2300" b="1" dirty="0" smtClean="0">
                <a:solidFill>
                  <a:srgbClr val="CC0000"/>
                </a:solidFill>
              </a:rPr>
            </a:br>
            <a:r>
              <a:rPr lang="de-AT" sz="2300" b="1" dirty="0" smtClean="0">
                <a:solidFill>
                  <a:srgbClr val="CC0000"/>
                </a:solidFill>
              </a:rPr>
              <a:t>und </a:t>
            </a:r>
            <a:r>
              <a:rPr lang="de-AT" sz="2300" b="1" dirty="0">
                <a:solidFill>
                  <a:srgbClr val="CC0000"/>
                </a:solidFill>
              </a:rPr>
              <a:t>Überstunden (auch unbezahlten)</a:t>
            </a:r>
          </a:p>
          <a:p>
            <a:pPr eaLnBrk="1" hangingPunct="1"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de-AT" sz="2300" dirty="0"/>
              <a:t>zweitlängste Wochenarbeitszeit </a:t>
            </a:r>
            <a:r>
              <a:rPr lang="de-AT" sz="2300" dirty="0" smtClean="0"/>
              <a:t>mit 41,40 Stunden</a:t>
            </a:r>
          </a:p>
          <a:p>
            <a:pPr eaLnBrk="1" hangingPunct="1"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de-AT" sz="2300" dirty="0" smtClean="0"/>
              <a:t>Beschäftigte wollen aber mehrheitlich kürzere Arbeitszeiten </a:t>
            </a:r>
          </a:p>
          <a:p>
            <a:pPr eaLnBrk="1" hangingPunct="1"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de-AT" sz="2300" dirty="0" err="1" smtClean="0"/>
              <a:t>Dzt</a:t>
            </a:r>
            <a:r>
              <a:rPr lang="de-AT" sz="2300" dirty="0" smtClean="0"/>
              <a:t>. Verhandlungen mit Arbeitgeber Metallindustrie um Lösungsansatz </a:t>
            </a:r>
            <a:endParaRPr lang="de-AT" sz="23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3460" y="2276840"/>
            <a:ext cx="8353160" cy="16562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1800"/>
              </a:spcBef>
              <a:buClr>
                <a:srgbClr val="CC0000"/>
              </a:buClr>
              <a:buNone/>
            </a:pPr>
            <a:r>
              <a:rPr lang="de-DE" sz="2300" b="1" dirty="0" smtClean="0">
                <a:solidFill>
                  <a:srgbClr val="CC0000"/>
                </a:solidFill>
              </a:rPr>
              <a:t>Politischer </a:t>
            </a:r>
            <a:r>
              <a:rPr lang="de-DE" sz="2300" b="1" dirty="0">
                <a:solidFill>
                  <a:srgbClr val="CC0000"/>
                </a:solidFill>
              </a:rPr>
              <a:t>Druck der </a:t>
            </a:r>
            <a:r>
              <a:rPr lang="de-DE" sz="2300" b="1" dirty="0" smtClean="0">
                <a:solidFill>
                  <a:srgbClr val="CC0000"/>
                </a:solidFill>
              </a:rPr>
              <a:t>Arbeitgeber nach mehr Flexibilisierung= Lohnkostensenkung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</a:pPr>
            <a:r>
              <a:rPr lang="de-DE" sz="2300" dirty="0" smtClean="0">
                <a:solidFill>
                  <a:schemeClr val="tx2"/>
                </a:solidFill>
              </a:rPr>
              <a:t>Längere Tagesarbeitszeiten (</a:t>
            </a:r>
            <a:r>
              <a:rPr lang="de-DE" sz="2300" dirty="0" err="1" smtClean="0">
                <a:solidFill>
                  <a:schemeClr val="tx2"/>
                </a:solidFill>
              </a:rPr>
              <a:t>dzt</a:t>
            </a:r>
            <a:r>
              <a:rPr lang="de-DE" sz="2300" dirty="0" smtClean="0">
                <a:solidFill>
                  <a:schemeClr val="tx2"/>
                </a:solidFill>
              </a:rPr>
              <a:t>. max. 10 Stunden)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</a:pPr>
            <a:r>
              <a:rPr lang="de-DE" sz="2300" dirty="0" smtClean="0">
                <a:solidFill>
                  <a:schemeClr val="tx2"/>
                </a:solidFill>
              </a:rPr>
              <a:t>Längere Durchrechnungszeiträume</a:t>
            </a:r>
          </a:p>
          <a:p>
            <a:pPr eaLnBrk="1" hangingPunct="1">
              <a:spcBef>
                <a:spcPts val="1800"/>
              </a:spcBef>
              <a:buClr>
                <a:srgbClr val="CC0000"/>
              </a:buClr>
            </a:pPr>
            <a:endParaRPr lang="de-DE" sz="2300" b="1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 smtClean="0">
                <a:solidFill>
                  <a:srgbClr val="C00000"/>
                </a:solidFill>
              </a:rPr>
              <a:t/>
            </a:r>
            <a:br>
              <a:rPr lang="de-AT" sz="3200" dirty="0" smtClean="0">
                <a:solidFill>
                  <a:srgbClr val="C00000"/>
                </a:solidFill>
              </a:rPr>
            </a:br>
            <a:r>
              <a:rPr lang="de-AT" sz="3200" dirty="0" smtClean="0">
                <a:solidFill>
                  <a:srgbClr val="C00000"/>
                </a:solidFill>
              </a:rPr>
              <a:t>Arbeitskräfteüberlassung</a:t>
            </a:r>
            <a:endParaRPr lang="de-AT" sz="3200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400" dirty="0" smtClean="0"/>
              <a:t>2013 Novellierung des Arbeitskräfteüberlassungsgesetzes (Umsetzung EU-Leiharbeitsrichtlinie);</a:t>
            </a:r>
          </a:p>
          <a:p>
            <a:r>
              <a:rPr lang="de-AT" sz="2400" dirty="0" smtClean="0"/>
              <a:t>Einrichtung eines </a:t>
            </a:r>
            <a:r>
              <a:rPr lang="de-AT" sz="2400" b="1" dirty="0" smtClean="0"/>
              <a:t>Sozial- und Weiterbildungsfonds (SWF) </a:t>
            </a:r>
            <a:r>
              <a:rPr lang="de-AT" sz="2400" dirty="0" smtClean="0"/>
              <a:t>für </a:t>
            </a:r>
            <a:r>
              <a:rPr lang="de-AT" sz="2400" dirty="0" err="1" smtClean="0"/>
              <a:t>LeiharbeiterInnen</a:t>
            </a:r>
            <a:r>
              <a:rPr lang="de-AT" sz="2400" dirty="0" smtClean="0"/>
              <a:t> ab 1.1.2014 erreicht:</a:t>
            </a:r>
          </a:p>
          <a:p>
            <a:pPr lvl="1"/>
            <a:r>
              <a:rPr lang="de-AT" sz="2400" dirty="0" smtClean="0"/>
              <a:t>Einmalige Unterstützung zur Minderung der Einkommensverluste in Höhe von 200€</a:t>
            </a:r>
          </a:p>
          <a:p>
            <a:pPr lvl="1">
              <a:spcBef>
                <a:spcPts val="0"/>
              </a:spcBef>
            </a:pPr>
            <a:r>
              <a:rPr lang="de-AT" sz="2400" dirty="0" smtClean="0"/>
              <a:t>Förderung von Weiterbildung und Facharbeiterausbildung von </a:t>
            </a:r>
            <a:r>
              <a:rPr lang="de-AT" sz="2400" dirty="0" err="1" smtClean="0"/>
              <a:t>LeiharbeiterInnen</a:t>
            </a:r>
            <a:endParaRPr lang="de-AT" sz="2400" dirty="0" smtClean="0"/>
          </a:p>
          <a:p>
            <a:pPr lvl="2">
              <a:spcBef>
                <a:spcPts val="0"/>
              </a:spcBef>
            </a:pPr>
            <a:r>
              <a:rPr lang="de-AT" dirty="0" smtClean="0"/>
              <a:t>Bei Weiterbeschäftigung Rückerstattung für Leiharbeitsfirma!</a:t>
            </a:r>
          </a:p>
          <a:p>
            <a:pPr lvl="1">
              <a:spcBef>
                <a:spcPts val="0"/>
              </a:spcBef>
            </a:pPr>
            <a:r>
              <a:rPr lang="de-AT" sz="2400" dirty="0" smtClean="0"/>
              <a:t>Gewerkschaftliche Unterstützung für Mitglieder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xmlns="" val="207099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636890"/>
            <a:ext cx="7772400" cy="684616"/>
          </a:xfrm>
        </p:spPr>
        <p:txBody>
          <a:bodyPr/>
          <a:lstStyle/>
          <a:p>
            <a:pPr eaLnBrk="1" hangingPunct="1"/>
            <a:r>
              <a:rPr lang="de-DE" sz="5400" b="1" dirty="0"/>
              <a:t>Wiener Memorandum</a:t>
            </a:r>
            <a:endParaRPr lang="de-DE" sz="5400" b="1" dirty="0" smtClean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474514"/>
            <a:ext cx="6400800" cy="1511769"/>
          </a:xfrm>
        </p:spPr>
        <p:txBody>
          <a:bodyPr/>
          <a:lstStyle/>
          <a:p>
            <a:pPr eaLnBrk="1" hangingPunct="1"/>
            <a:r>
              <a:rPr lang="de-DE" sz="3600" b="1" dirty="0">
                <a:solidFill>
                  <a:srgbClr val="CC0000"/>
                </a:solidFill>
              </a:rPr>
              <a:t>Präsidententreffen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dirty="0" smtClean="0"/>
              <a:t>19. bis 21. März 2014</a:t>
            </a:r>
            <a:br>
              <a:rPr lang="de-DE" sz="2800" dirty="0" smtClean="0"/>
            </a:br>
            <a:r>
              <a:rPr lang="de-DE" sz="2800" dirty="0" err="1" smtClean="0"/>
              <a:t>Lipica</a:t>
            </a:r>
            <a:r>
              <a:rPr lang="de-DE" sz="2800" dirty="0" smtClean="0"/>
              <a:t>/Slowenien</a:t>
            </a:r>
          </a:p>
          <a:p>
            <a:pPr eaLnBrk="1" hangingPunct="1"/>
            <a:r>
              <a:rPr lang="de-DE" sz="2800" dirty="0" smtClean="0"/>
              <a:t>Länderbericht- Österreich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FF0000"/>
                </a:solidFill>
              </a:rPr>
              <a:t/>
            </a:r>
            <a:br>
              <a:rPr lang="de-AT" dirty="0" smtClean="0">
                <a:solidFill>
                  <a:srgbClr val="FF0000"/>
                </a:solidFill>
              </a:rPr>
            </a:br>
            <a:r>
              <a:rPr lang="de-AT" sz="3200" b="1" dirty="0" smtClean="0">
                <a:solidFill>
                  <a:srgbClr val="C00000"/>
                </a:solidFill>
              </a:rPr>
              <a:t>Politische Situation</a:t>
            </a:r>
            <a:endParaRPr lang="de-AT" sz="3200" b="1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i="1" dirty="0" smtClean="0">
                <a:solidFill>
                  <a:srgbClr val="FF0000"/>
                </a:solidFill>
              </a:rPr>
              <a:t>Arbeiterkammer-Wahlen</a:t>
            </a:r>
            <a:r>
              <a:rPr lang="de-AT" dirty="0" smtClean="0"/>
              <a:t>  </a:t>
            </a:r>
          </a:p>
          <a:p>
            <a:r>
              <a:rPr lang="de-A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Alle fünf Jahre Wahlen der Vollversammlungen der </a:t>
            </a:r>
            <a:r>
              <a:rPr lang="de-AT" sz="2200" b="1" dirty="0">
                <a:latin typeface="Arial" panose="020B0604020202020204" pitchFamily="34" charset="0"/>
                <a:cs typeface="Arial" panose="020B0604020202020204" pitchFamily="34" charset="0"/>
              </a:rPr>
              <a:t>Arbeiterkammern </a:t>
            </a:r>
            <a:r>
              <a:rPr lang="de-A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 180 </a:t>
            </a:r>
            <a:r>
              <a:rPr lang="de-AT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KammerrätInnen</a:t>
            </a:r>
            <a:endParaRPr lang="de-AT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bereits in drei Bundesländern gewählt: Salzburg, Tirol, Vorarlberg</a:t>
            </a:r>
          </a:p>
          <a:p>
            <a:r>
              <a:rPr lang="de-AT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Restliche Termine</a:t>
            </a:r>
            <a:r>
              <a:rPr lang="de-A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A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Kärnten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  03.03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. – 12.03.2014</a:t>
            </a:r>
          </a:p>
          <a:p>
            <a:pPr lvl="1"/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Burgenland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  31.03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. – 09.04.2014</a:t>
            </a:r>
          </a:p>
          <a:p>
            <a:pPr lvl="1"/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Niederösterreich: </a:t>
            </a:r>
            <a:r>
              <a:rPr lang="de-A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06.05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. – 19.05.2014</a:t>
            </a:r>
          </a:p>
          <a:p>
            <a:pPr lvl="1"/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Oberösterreich: </a:t>
            </a:r>
            <a:r>
              <a:rPr lang="de-A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18.03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. – 31.03.2014</a:t>
            </a:r>
          </a:p>
          <a:p>
            <a:pPr lvl="1"/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Steiermark: </a:t>
            </a:r>
            <a:r>
              <a:rPr lang="de-A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  27.03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. – 09.04.2014</a:t>
            </a:r>
          </a:p>
          <a:p>
            <a:pPr lvl="1"/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Wien: </a:t>
            </a:r>
            <a:r>
              <a:rPr lang="de-A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    11.03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. – 24.03.2014</a:t>
            </a:r>
          </a:p>
        </p:txBody>
      </p:sp>
    </p:spTree>
    <p:extLst>
      <p:ext uri="{BB962C8B-B14F-4D97-AF65-F5344CB8AC3E}">
        <p14:creationId xmlns:p14="http://schemas.microsoft.com/office/powerpoint/2010/main" xmlns="" val="360172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1" dirty="0" smtClean="0">
                <a:solidFill>
                  <a:srgbClr val="C00000"/>
                </a:solidFill>
              </a:rPr>
              <a:t>Politische Situation</a:t>
            </a:r>
            <a:endParaRPr lang="de-AT" sz="3200" b="1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200" b="1" dirty="0" smtClean="0"/>
              <a:t>Krise</a:t>
            </a:r>
            <a:r>
              <a:rPr lang="de-AT" sz="2200" b="1" dirty="0" smtClean="0">
                <a:solidFill>
                  <a:srgbClr val="FF0000"/>
                </a:solidFill>
              </a:rPr>
              <a:t> </a:t>
            </a:r>
            <a:r>
              <a:rPr lang="de-AT" sz="2200" b="1" dirty="0" smtClean="0"/>
              <a:t>der</a:t>
            </a:r>
            <a:r>
              <a:rPr lang="de-AT" sz="2200" b="1" dirty="0" smtClean="0">
                <a:solidFill>
                  <a:srgbClr val="FF0000"/>
                </a:solidFill>
              </a:rPr>
              <a:t> </a:t>
            </a:r>
            <a:r>
              <a:rPr lang="de-AT" sz="2200" b="1" dirty="0" err="1" smtClean="0">
                <a:solidFill>
                  <a:srgbClr val="FF0000"/>
                </a:solidFill>
              </a:rPr>
              <a:t>Hypo</a:t>
            </a:r>
            <a:r>
              <a:rPr lang="de-AT" sz="2200" b="1" dirty="0" smtClean="0"/>
              <a:t> </a:t>
            </a:r>
            <a:r>
              <a:rPr lang="de-AT" sz="2200" b="1" dirty="0"/>
              <a:t>Alpe-Adria </a:t>
            </a:r>
            <a:r>
              <a:rPr lang="de-AT" sz="2200" b="1" dirty="0" smtClean="0"/>
              <a:t>Bank (Gläubiger: Bayrische Landesbank; Südosteuropa-Töchter)</a:t>
            </a:r>
          </a:p>
          <a:p>
            <a:pPr lvl="1"/>
            <a:r>
              <a:rPr lang="de-AT" sz="2200" b="1" dirty="0" smtClean="0"/>
              <a:t>Eigentümer der Bank: </a:t>
            </a:r>
          </a:p>
          <a:p>
            <a:pPr lvl="1"/>
            <a:r>
              <a:rPr lang="de-AT" sz="2200" b="1" dirty="0" smtClean="0"/>
              <a:t>Bundesland Kärnten &amp; Grazer Wechselseitige; </a:t>
            </a:r>
          </a:p>
          <a:p>
            <a:pPr lvl="1"/>
            <a:r>
              <a:rPr lang="de-AT" sz="2200" b="1" dirty="0" smtClean="0"/>
              <a:t>ab 2007 Bayrische Landesbank;</a:t>
            </a:r>
          </a:p>
          <a:p>
            <a:pPr lvl="1"/>
            <a:r>
              <a:rPr lang="de-AT" sz="2200" b="1" dirty="0" smtClean="0"/>
              <a:t>2009 Notverstaatlichung (1,5 Mrd. €Verluste)- Hinauszögern einer „Bad Bank“</a:t>
            </a:r>
          </a:p>
          <a:p>
            <a:pPr lvl="1"/>
            <a:r>
              <a:rPr lang="de-AT" sz="2200" b="1" dirty="0" smtClean="0"/>
              <a:t>Von EU-Kommission genehmigter Abwicklungsplan (11,7 Mrd. €)</a:t>
            </a:r>
          </a:p>
          <a:p>
            <a:pPr lvl="1"/>
            <a:r>
              <a:rPr lang="de-AT" sz="2200" b="1" dirty="0" smtClean="0"/>
              <a:t>Bericht Task Force- Plan einer Abbaubank (17,8Mrd.€), Auswirkung auf Budget-Schuldenquote steigt auf 80%</a:t>
            </a:r>
          </a:p>
          <a:p>
            <a:pPr lvl="1"/>
            <a:r>
              <a:rPr lang="de-AT" sz="2200" b="1" dirty="0" smtClean="0"/>
              <a:t>Diskussion um parlamentarischen Untersuchungsausschuss</a:t>
            </a:r>
            <a:endParaRPr lang="de-AT" sz="2200" b="1" dirty="0"/>
          </a:p>
        </p:txBody>
      </p:sp>
    </p:spTree>
    <p:extLst>
      <p:ext uri="{BB962C8B-B14F-4D97-AF65-F5344CB8AC3E}">
        <p14:creationId xmlns:p14="http://schemas.microsoft.com/office/powerpoint/2010/main" xmlns="" val="328024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4480661"/>
              </p:ext>
            </p:extLst>
          </p:nvPr>
        </p:nvGraphicFramePr>
        <p:xfrm>
          <a:off x="250825" y="1484313"/>
          <a:ext cx="8516938" cy="5260975"/>
        </p:xfrm>
        <a:graphic>
          <a:graphicData uri="http://schemas.openxmlformats.org/presentationml/2006/ole">
            <p:oleObj spid="_x0000_s12440" name="Arbeitsblatt" r:id="rId3" imgW="9153425" imgH="5543626" progId="Excel.Sheet.8">
              <p:embed/>
            </p:oleObj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547580" y="1052670"/>
            <a:ext cx="612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smtClean="0">
                <a:solidFill>
                  <a:srgbClr val="FF0000"/>
                </a:solidFill>
              </a:rPr>
              <a:t>Prognostizierter Aufschwung 2014</a:t>
            </a:r>
            <a:endParaRPr lang="de-A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323410" y="1268700"/>
            <a:ext cx="856919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sz="2800" b="1" dirty="0" smtClean="0">
                <a:solidFill>
                  <a:srgbClr val="CC0000"/>
                </a:solidFill>
              </a:rPr>
              <a:t>Exporte-verbesserte Industriekonjunktur</a:t>
            </a:r>
            <a:endParaRPr lang="de-DE" sz="2800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xmlns="" val="1977106419"/>
              </p:ext>
            </p:extLst>
          </p:nvPr>
        </p:nvGraphicFramePr>
        <p:xfrm>
          <a:off x="310657" y="1803708"/>
          <a:ext cx="8569190" cy="482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897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xmlns="" val="3191414514"/>
              </p:ext>
            </p:extLst>
          </p:nvPr>
        </p:nvGraphicFramePr>
        <p:xfrm>
          <a:off x="497496" y="2564880"/>
          <a:ext cx="8401870" cy="410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1793" y="1124680"/>
            <a:ext cx="8229600" cy="7201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/>
            <a:endParaRPr lang="de-DE" sz="3200" b="1" dirty="0" smtClean="0">
              <a:solidFill>
                <a:srgbClr val="C00000"/>
              </a:solidFill>
            </a:endParaRPr>
          </a:p>
          <a:p>
            <a:pPr algn="ctr"/>
            <a:r>
              <a:rPr lang="de-DE" sz="3200" b="1" dirty="0" smtClean="0">
                <a:solidFill>
                  <a:srgbClr val="C00000"/>
                </a:solidFill>
              </a:rPr>
              <a:t>Arbeitsmarkt</a:t>
            </a:r>
          </a:p>
          <a:p>
            <a:endParaRPr lang="de-DE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000" b="1" dirty="0" smtClean="0">
                <a:latin typeface="+mn-lt"/>
              </a:rPr>
              <a:t>Beschäftigungsrekord 			3,4 Mio. Beschäftigte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b="1" dirty="0" smtClean="0">
                <a:latin typeface="+mn-lt"/>
              </a:rPr>
              <a:t>Hohe Arbeitslosigkeit 			440.000 Arbeitslose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2000" b="1" dirty="0" smtClean="0">
                <a:latin typeface="+mn-lt"/>
              </a:rPr>
              <a:t>(</a:t>
            </a:r>
            <a:r>
              <a:rPr lang="de-DE" sz="2000" dirty="0" smtClean="0">
                <a:latin typeface="+mn-lt"/>
              </a:rPr>
              <a:t>Anstieg: + 9,3% gegenüber Vergleichsmonat 2013</a:t>
            </a:r>
            <a:r>
              <a:rPr lang="de-DE" sz="2000" b="1" dirty="0" smtClean="0">
                <a:latin typeface="+mn-lt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b="1" dirty="0">
                <a:latin typeface="+mn-lt"/>
              </a:rPr>
              <a:t>Jugendarbeitslosigkeit Österreich: 10,5</a:t>
            </a:r>
            <a:r>
              <a:rPr lang="de-DE" sz="2000" b="1" dirty="0" smtClean="0">
                <a:latin typeface="+mn-lt"/>
              </a:rPr>
              <a:t>%; EU-28</a:t>
            </a:r>
            <a:r>
              <a:rPr lang="de-DE" sz="2000" b="1" dirty="0">
                <a:latin typeface="+mn-lt"/>
              </a:rPr>
              <a:t>: 23,4</a:t>
            </a:r>
            <a:r>
              <a:rPr lang="de-DE" sz="2000" b="1" dirty="0" smtClean="0">
                <a:latin typeface="+mn-lt"/>
              </a:rPr>
              <a:t>%</a:t>
            </a:r>
          </a:p>
          <a:p>
            <a:pPr lvl="8"/>
            <a:r>
              <a:rPr lang="de-DE" sz="2000" b="1" dirty="0" smtClean="0"/>
              <a:t>                     	</a:t>
            </a:r>
            <a:endParaRPr lang="de-DE" sz="1100" b="1" dirty="0"/>
          </a:p>
        </p:txBody>
      </p:sp>
    </p:spTree>
    <p:extLst>
      <p:ext uri="{BB962C8B-B14F-4D97-AF65-F5344CB8AC3E}">
        <p14:creationId xmlns:p14="http://schemas.microsoft.com/office/powerpoint/2010/main" xmlns="" val="2397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1" dirty="0" smtClean="0">
                <a:solidFill>
                  <a:srgbClr val="C00000"/>
                </a:solidFill>
              </a:rPr>
              <a:t/>
            </a:r>
            <a:br>
              <a:rPr lang="de-AT" sz="3200" b="1" dirty="0" smtClean="0">
                <a:solidFill>
                  <a:srgbClr val="C00000"/>
                </a:solidFill>
              </a:rPr>
            </a:br>
            <a:r>
              <a:rPr lang="de-AT" sz="3200" b="1" dirty="0" smtClean="0">
                <a:solidFill>
                  <a:srgbClr val="C00000"/>
                </a:solidFill>
              </a:rPr>
              <a:t>Kampf um Arbeitsplätze- KBA</a:t>
            </a:r>
            <a:endParaRPr lang="de-AT" sz="3200" b="1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430" y="2204830"/>
            <a:ext cx="8229600" cy="4137363"/>
          </a:xfrm>
        </p:spPr>
        <p:txBody>
          <a:bodyPr/>
          <a:lstStyle/>
          <a:p>
            <a:endParaRPr lang="de-AT" sz="2200" b="1" dirty="0" smtClean="0"/>
          </a:p>
          <a:p>
            <a:r>
              <a:rPr lang="de-AT" sz="2200" b="1" dirty="0" smtClean="0"/>
              <a:t>Protest und unbefristeter Streik gegen </a:t>
            </a:r>
            <a:r>
              <a:rPr lang="de-AT" sz="2200" b="1" dirty="0" err="1" smtClean="0"/>
              <a:t>Jobabbau</a:t>
            </a:r>
            <a:r>
              <a:rPr lang="de-AT" sz="2200" b="1" dirty="0" smtClean="0"/>
              <a:t> an profitablen österreichischen Standorten des deutschen Druckmaschinenherstellers </a:t>
            </a:r>
            <a:r>
              <a:rPr lang="de-AT" sz="2200" b="1" dirty="0" err="1" smtClean="0"/>
              <a:t>König&amp;Bauer</a:t>
            </a:r>
            <a:r>
              <a:rPr lang="de-AT" sz="2200" b="1" dirty="0" smtClean="0"/>
              <a:t> (KBA)</a:t>
            </a:r>
          </a:p>
          <a:p>
            <a:r>
              <a:rPr lang="de-AT" sz="2200" b="1" dirty="0" smtClean="0"/>
              <a:t>Drohung des Vorstandes (Streikende verlieren Abfertigung, Haftung für Schäden)</a:t>
            </a:r>
          </a:p>
          <a:p>
            <a:r>
              <a:rPr lang="de-AT" sz="2200" b="1" dirty="0" smtClean="0"/>
              <a:t>Ergebnis des Streiks: </a:t>
            </a:r>
          </a:p>
          <a:p>
            <a:pPr lvl="1"/>
            <a:r>
              <a:rPr lang="de-AT" sz="2200" b="1" dirty="0" smtClean="0"/>
              <a:t>385 statt der angekündigten 460 Stellen werden gestrichen</a:t>
            </a:r>
          </a:p>
          <a:p>
            <a:pPr lvl="1"/>
            <a:r>
              <a:rPr lang="de-AT" sz="2200" b="1" dirty="0" smtClean="0"/>
              <a:t>Fünfjähriger Sozialplan</a:t>
            </a:r>
          </a:p>
          <a:p>
            <a:pPr marL="0" indent="0">
              <a:buNone/>
            </a:pPr>
            <a:r>
              <a:rPr lang="de-AT" sz="2400" b="1" dirty="0" smtClean="0"/>
              <a:t> </a:t>
            </a:r>
            <a:endParaRPr lang="de-AT" sz="24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20" y="1340710"/>
            <a:ext cx="2485102" cy="128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741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1" dirty="0" smtClean="0">
                <a:solidFill>
                  <a:srgbClr val="C00000"/>
                </a:solidFill>
              </a:rPr>
              <a:t/>
            </a:r>
            <a:br>
              <a:rPr lang="de-AT" sz="3200" b="1" dirty="0" smtClean="0">
                <a:solidFill>
                  <a:srgbClr val="C00000"/>
                </a:solidFill>
              </a:rPr>
            </a:br>
            <a:r>
              <a:rPr lang="de-AT" sz="3200" b="1" dirty="0" smtClean="0">
                <a:solidFill>
                  <a:srgbClr val="C00000"/>
                </a:solidFill>
              </a:rPr>
              <a:t>Kampf um Arbeitsplätze-Lenzing</a:t>
            </a:r>
            <a:endParaRPr lang="de-AT" sz="3200" b="1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200" b="1" dirty="0" smtClean="0"/>
              <a:t>November 2013: Ankündigung, dass fast 700 Mitarbeiter beim österreichischen Faserkonzern Lenzing gehen müssen; </a:t>
            </a:r>
          </a:p>
          <a:p>
            <a:r>
              <a:rPr lang="de-AT" sz="2200" b="1" dirty="0" smtClean="0"/>
              <a:t>Abbau weiterer 200 Arbeitsplätze weltweit (Asien);</a:t>
            </a:r>
          </a:p>
          <a:p>
            <a:r>
              <a:rPr lang="de-AT" sz="2200" b="1" dirty="0" smtClean="0"/>
              <a:t>Widerstand des Betriebsrates und der PRO-GE</a:t>
            </a:r>
          </a:p>
          <a:p>
            <a:r>
              <a:rPr lang="de-AT" sz="2200" b="1" dirty="0" smtClean="0"/>
              <a:t>„Menschenverachtender Wahnsinn“</a:t>
            </a:r>
          </a:p>
          <a:p>
            <a:r>
              <a:rPr lang="de-AT" sz="2200" b="1" dirty="0" smtClean="0"/>
              <a:t>Ergebnis:</a:t>
            </a:r>
          </a:p>
          <a:p>
            <a:r>
              <a:rPr lang="de-AT" sz="2200" b="1" dirty="0" smtClean="0"/>
              <a:t>160 Beschäftigte erhalten Platz in Arbeitsstiftung</a:t>
            </a:r>
          </a:p>
          <a:p>
            <a:r>
              <a:rPr lang="de-AT" sz="2200" b="1" dirty="0" smtClean="0"/>
              <a:t>200 </a:t>
            </a:r>
            <a:r>
              <a:rPr lang="de-AT" sz="2200" b="1" dirty="0" err="1" smtClean="0"/>
              <a:t>LeiharbeiterInnen</a:t>
            </a:r>
            <a:r>
              <a:rPr lang="de-AT" sz="2200" b="1" dirty="0" smtClean="0"/>
              <a:t> verlieren Arbeitsplatz</a:t>
            </a:r>
          </a:p>
          <a:p>
            <a:endParaRPr lang="de-AT" sz="2200" b="1" dirty="0" smtClean="0"/>
          </a:p>
          <a:p>
            <a:endParaRPr lang="de-AT" sz="2200" b="1" dirty="0"/>
          </a:p>
        </p:txBody>
      </p:sp>
    </p:spTree>
    <p:extLst>
      <p:ext uri="{BB962C8B-B14F-4D97-AF65-F5344CB8AC3E}">
        <p14:creationId xmlns:p14="http://schemas.microsoft.com/office/powerpoint/2010/main" xmlns="" val="28531567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389</Words>
  <Application>Microsoft Office PowerPoint</Application>
  <PresentationFormat>Diaprojekcija na zaslonu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8" baseType="lpstr">
      <vt:lpstr>Standarddesign</vt:lpstr>
      <vt:lpstr>Arbeitsblatt</vt:lpstr>
      <vt:lpstr>Diapozitiv 1</vt:lpstr>
      <vt:lpstr>Wiener Memorandum</vt:lpstr>
      <vt:lpstr> Politische Situation</vt:lpstr>
      <vt:lpstr>Politische Situation</vt:lpstr>
      <vt:lpstr>Diapozitiv 5</vt:lpstr>
      <vt:lpstr>Diapozitiv 6</vt:lpstr>
      <vt:lpstr>Diapozitiv 7</vt:lpstr>
      <vt:lpstr> Kampf um Arbeitsplätze- KBA</vt:lpstr>
      <vt:lpstr> Kampf um Arbeitsplätze-Lenzing</vt:lpstr>
      <vt:lpstr>Diapozitiv 10</vt:lpstr>
      <vt:lpstr>Diapozitiv 11</vt:lpstr>
      <vt:lpstr>Diapozitiv 12</vt:lpstr>
      <vt:lpstr>Diapozitiv 13</vt:lpstr>
      <vt:lpstr>Diapozitiv 14</vt:lpstr>
      <vt:lpstr>Diapozitiv 15</vt:lpstr>
      <vt:lpstr> Arbeitskräfteüberlassung</vt:lpstr>
    </vt:vector>
  </TitlesOfParts>
  <Company>EDVG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Martina Schneller</dc:creator>
  <cp:lastModifiedBy>Brane</cp:lastModifiedBy>
  <cp:revision>260</cp:revision>
  <cp:lastPrinted>2013-03-14T10:34:31Z</cp:lastPrinted>
  <dcterms:created xsi:type="dcterms:W3CDTF">2012-02-28T12:42:02Z</dcterms:created>
  <dcterms:modified xsi:type="dcterms:W3CDTF">2014-03-24T10:32:26Z</dcterms:modified>
</cp:coreProperties>
</file>