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89" r:id="rId1"/>
  </p:sldMasterIdLst>
  <p:notesMasterIdLst>
    <p:notesMasterId r:id="rId5"/>
  </p:notesMasterIdLst>
  <p:handoutMasterIdLst>
    <p:handoutMasterId r:id="rId6"/>
  </p:handoutMasterIdLst>
  <p:sldIdLst>
    <p:sldId id="260" r:id="rId2"/>
    <p:sldId id="261" r:id="rId3"/>
    <p:sldId id="262" r:id="rId4"/>
  </p:sldIdLst>
  <p:sldSz cx="9144000" cy="6858000" type="screen4x3"/>
  <p:notesSz cx="7099300" cy="10234613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0099CC"/>
    <a:srgbClr val="080808"/>
    <a:srgbClr val="33CCCC"/>
    <a:srgbClr val="33CCFF"/>
    <a:srgbClr val="008080"/>
    <a:srgbClr val="0099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343" autoAdjust="0"/>
  </p:normalViewPr>
  <p:slideViewPr>
    <p:cSldViewPr>
      <p:cViewPr varScale="1">
        <p:scale>
          <a:sx n="69" d="100"/>
          <a:sy n="69" d="100"/>
        </p:scale>
        <p:origin x="1144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 eaLnBrk="1" hangingPunct="1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pPr>
              <a:defRPr/>
            </a:pPr>
            <a:fld id="{468FB85E-0467-4A51-80C8-8BBA5C36D67E}" type="datetimeFigureOut">
              <a:rPr lang="de-DE"/>
              <a:pPr>
                <a:defRPr/>
              </a:pPr>
              <a:t>30.06.2023</a:t>
            </a:fld>
            <a:endParaRPr lang="de-DE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 eaLnBrk="1" hangingPunct="1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pPr>
              <a:defRPr/>
            </a:pPr>
            <a:fld id="{D06EE272-5269-4E69-A198-90B0DF7ACE3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l" defTabSz="990600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78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8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noProof="0" smtClean="0"/>
              <a:t>Textmasterformate durch Klicken bearbeiten</a:t>
            </a:r>
          </a:p>
          <a:p>
            <a:pPr lvl="0"/>
            <a:r>
              <a:rPr lang="de-DE" altLang="de-DE" noProof="0" smtClean="0"/>
              <a:t>Zweite Ebene</a:t>
            </a:r>
          </a:p>
          <a:p>
            <a:pPr lvl="0"/>
            <a:r>
              <a:rPr lang="de-DE" altLang="de-DE" noProof="0" smtClean="0"/>
              <a:t>Dritte Ebene</a:t>
            </a:r>
          </a:p>
          <a:p>
            <a:pPr lvl="0"/>
            <a:r>
              <a:rPr lang="de-DE" altLang="de-DE" noProof="0" smtClean="0"/>
              <a:t>Vierte Ebene</a:t>
            </a:r>
          </a:p>
          <a:p>
            <a:pPr lvl="0"/>
            <a:r>
              <a:rPr lang="de-DE" altLang="de-DE" noProof="0" smtClean="0"/>
              <a:t>Fünfte Ebene</a:t>
            </a:r>
          </a:p>
        </p:txBody>
      </p:sp>
      <p:sp>
        <p:nvSpPr>
          <p:cNvPr id="278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 defTabSz="990600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78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973EAA4-8370-45B5-A5F4-D810E45FCCE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6 w 1000"/>
              <a:gd name="T3" fmla="*/ 0 h 1000"/>
              <a:gd name="T4" fmla="*/ 2147483646 w 1000"/>
              <a:gd name="T5" fmla="*/ 2147483646 h 1000"/>
              <a:gd name="T6" fmla="*/ 0 w 1000"/>
              <a:gd name="T7" fmla="*/ 2147483646 h 1000"/>
              <a:gd name="T8" fmla="*/ 0 w 1000"/>
              <a:gd name="T9" fmla="*/ 0 h 1000"/>
              <a:gd name="T10" fmla="*/ 2147483646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293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  <p:sp>
        <p:nvSpPr>
          <p:cNvPr id="2938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de-DE" noProof="0" smtClean="0"/>
              <a:t>Formatvorlage des Untertitelmasters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C75261-26DF-499E-932C-D2A08AD73597}" type="datetime1">
              <a:rPr lang="de-DE" smtClean="0"/>
              <a:t>30.06.2023</a:t>
            </a:fld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 smtClean="0"/>
              <a:t>Prof. Dr. R. Zimmer,                        Prof. für Arbeitsrecht</a:t>
            </a:r>
            <a:endParaRPr lang="de-DE" alt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F4F-6312-4610-BB0F-42BC83E92DB6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168736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4150" y="296863"/>
            <a:ext cx="2212975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03548" y="304800"/>
            <a:ext cx="6084676" cy="1216025"/>
          </a:xfrm>
        </p:spPr>
        <p:txBody>
          <a:bodyPr/>
          <a:lstStyle>
            <a:lvl1pPr>
              <a:defRPr sz="36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992B7-8EA5-4E89-A9F8-DA50330FF80B}" type="datetime1">
              <a:rPr lang="de-DE" smtClean="0"/>
              <a:t>30.06.2023</a:t>
            </a:fld>
            <a:endParaRPr lang="de-DE"/>
          </a:p>
        </p:txBody>
      </p:sp>
      <p:sp>
        <p:nvSpPr>
          <p:cNvPr id="6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altLang="de-DE" smtClean="0"/>
              <a:t>Prof. Dr. R. Zimmer,                        Prof. für Arbeitsrecht</a:t>
            </a:r>
            <a:endParaRPr lang="de-DE" altLang="de-DE"/>
          </a:p>
        </p:txBody>
      </p:sp>
      <p:sp>
        <p:nvSpPr>
          <p:cNvPr id="7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94062-8C74-4C39-9F09-9B66804C6D6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78998723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8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50838"/>
            <a:ext cx="6264275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292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196262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2" name="Datumsplatzhalter 6"/>
          <p:cNvSpPr>
            <a:spLocks noGrp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fld id="{01AD1AEC-2B4A-4B41-9D14-1BE43A448F60}" type="datetime1">
              <a:rPr lang="de-DE" smtClean="0"/>
              <a:t>30.06.2023</a:t>
            </a:fld>
            <a:endParaRPr lang="de-DE"/>
          </a:p>
        </p:txBody>
      </p:sp>
      <p:sp>
        <p:nvSpPr>
          <p:cNvPr id="13" name="Fußzeilenplatzhalter 7"/>
          <p:cNvSpPr>
            <a:spLocks noGrp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r>
              <a:rPr lang="de-DE" altLang="de-DE" smtClean="0"/>
              <a:t>Prof. Dr. R. Zimmer,                        Prof. für Arbeitsrecht</a:t>
            </a:r>
            <a:endParaRPr lang="de-DE" altLang="de-DE"/>
          </a:p>
        </p:txBody>
      </p:sp>
      <p:sp>
        <p:nvSpPr>
          <p:cNvPr id="14" name="Foliennummernplatzhalter 8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14475AD-3CC1-409C-9E51-FFA34D5BE427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4" r:id="rId1"/>
    <p:sldLayoutId id="2147484075" r:id="rId2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2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2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2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2866" grpId="0"/>
      <p:bldP spid="292867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28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92867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28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92867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28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92867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28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92867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9286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92867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rial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Tahom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30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600">
          <a:solidFill>
            <a:schemeClr val="tx1"/>
          </a:solidFill>
          <a:latin typeface="Arial" pitchFamily="34" charset="0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sz="2300">
          <a:solidFill>
            <a:schemeClr val="tx1"/>
          </a:solidFill>
          <a:latin typeface="Arial" pitchFamily="34" charset="0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000">
          <a:solidFill>
            <a:schemeClr val="tx1"/>
          </a:solidFill>
          <a:latin typeface="Arial" pitchFamily="34" charset="0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Arial" pitchFamily="34" charset="0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75556" y="2994386"/>
            <a:ext cx="7416824" cy="2774874"/>
          </a:xfrm>
        </p:spPr>
        <p:txBody>
          <a:bodyPr/>
          <a:lstStyle/>
          <a:p>
            <a:pPr marL="457200" indent="-457200" algn="ctr">
              <a:buClr>
                <a:schemeClr val="bg1"/>
              </a:buClr>
              <a:buFont typeface="Times New Roman" panose="02020603050405020304" pitchFamily="18" charset="0"/>
              <a:buAutoNum type="arabicPeriod"/>
            </a:pPr>
            <a:r>
              <a:rPr lang="de-DE" altLang="de-DE" sz="2500" dirty="0" smtClean="0"/>
              <a:t>am 05.07.2023</a:t>
            </a:r>
          </a:p>
          <a:p>
            <a:pPr marL="457200" indent="-457200" algn="ctr">
              <a:buClr>
                <a:schemeClr val="bg1"/>
              </a:buClr>
              <a:buFont typeface="Times New Roman" panose="02020603050405020304" pitchFamily="18" charset="0"/>
              <a:buAutoNum type="arabicPeriod"/>
            </a:pPr>
            <a:r>
              <a:rPr lang="de-DE" altLang="de-DE" sz="2500" dirty="0" smtClean="0"/>
              <a:t>kritische Akademie Inzell</a:t>
            </a:r>
            <a:r>
              <a:rPr lang="de-DE" altLang="de-DE" sz="2500" b="1" dirty="0" smtClean="0"/>
              <a:t/>
            </a:r>
            <a:br>
              <a:rPr lang="de-DE" altLang="de-DE" sz="2500" b="1" dirty="0" smtClean="0"/>
            </a:br>
            <a:endParaRPr lang="de-DE" altLang="de-DE" sz="2500" b="1" dirty="0" smtClean="0"/>
          </a:p>
          <a:p>
            <a:pPr marL="514350" indent="-514350" algn="ctr">
              <a:buClr>
                <a:schemeClr val="bg1"/>
              </a:buClr>
              <a:buFont typeface="Times New Roman" panose="02020603050405020304" pitchFamily="18" charset="0"/>
              <a:buAutoNum type="arabicPeriod"/>
            </a:pPr>
            <a:r>
              <a:rPr lang="de-DE" altLang="de-DE" sz="3000" b="1" dirty="0" smtClean="0"/>
              <a:t>Zweite Kleingruppenarbeit</a:t>
            </a:r>
          </a:p>
          <a:p>
            <a:pPr algn="ctr" eaLnBrk="1" hangingPunct="1"/>
            <a:r>
              <a:rPr lang="de-DE" altLang="de-DE" sz="2400" dirty="0" smtClean="0"/>
              <a:t>Prof. Dr. Reingard Zimmer</a:t>
            </a:r>
          </a:p>
          <a:p>
            <a:pPr algn="ctr" eaLnBrk="1" hangingPunct="1"/>
            <a:r>
              <a:rPr lang="de-DE" altLang="de-DE" sz="2200" dirty="0" smtClean="0"/>
              <a:t>Prof. für Arbeitsrecht</a:t>
            </a:r>
          </a:p>
        </p:txBody>
      </p:sp>
      <p:pic>
        <p:nvPicPr>
          <p:cNvPr id="614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4150" y="296863"/>
            <a:ext cx="2212975" cy="50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457200" indent="-457200"/>
            <a:r>
              <a:rPr lang="de-DE" altLang="de-DE" dirty="0" smtClean="0"/>
              <a:t>Gewerkschaftliches Netzwerktreffen</a:t>
            </a:r>
            <a:endParaRPr lang="de-DE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504" y="304801"/>
            <a:ext cx="7272808" cy="1170582"/>
          </a:xfrm>
        </p:spPr>
        <p:txBody>
          <a:bodyPr/>
          <a:lstStyle/>
          <a:p>
            <a:r>
              <a:rPr lang="de-DE" dirty="0" smtClean="0"/>
              <a:t>AG zur Erarbeitung konkreter </a:t>
            </a:r>
            <a:r>
              <a:rPr lang="de-DE" dirty="0"/>
              <a:t>Umsetzungsschritte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3869" y="1475383"/>
            <a:ext cx="8196262" cy="4282988"/>
          </a:xfrm>
        </p:spPr>
        <p:txBody>
          <a:bodyPr/>
          <a:lstStyle/>
          <a:p>
            <a:r>
              <a:rPr lang="de-DE" sz="2600" u="sng" dirty="0" smtClean="0"/>
              <a:t>Gruppe 1</a:t>
            </a:r>
            <a:r>
              <a:rPr lang="de-DE" sz="2600" dirty="0" smtClean="0"/>
              <a:t>: IGM</a:t>
            </a:r>
          </a:p>
          <a:p>
            <a:r>
              <a:rPr lang="de-DE" sz="2600" u="sng" dirty="0" smtClean="0"/>
              <a:t>Gruppe 2</a:t>
            </a:r>
            <a:r>
              <a:rPr lang="de-DE" sz="2600" dirty="0" smtClean="0"/>
              <a:t>: Delegierte aus </a:t>
            </a:r>
            <a:r>
              <a:rPr lang="de-DE" sz="2600" dirty="0" smtClean="0"/>
              <a:t>allen </a:t>
            </a:r>
            <a:r>
              <a:rPr lang="de-DE" sz="2600" dirty="0" smtClean="0"/>
              <a:t>anderen Ländern</a:t>
            </a:r>
          </a:p>
          <a:p>
            <a:pPr marL="0" indent="0">
              <a:buNone/>
            </a:pPr>
            <a:endParaRPr lang="de-DE" sz="26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de-DE" sz="2600" dirty="0" smtClean="0">
                <a:sym typeface="Wingdings" panose="05000000000000000000" pitchFamily="2" charset="2"/>
              </a:rPr>
              <a:t> </a:t>
            </a:r>
            <a:r>
              <a:rPr lang="de-DE" sz="2600" dirty="0" smtClean="0"/>
              <a:t>Welche nächsten Schritte wären für Euch sinnvoll?</a:t>
            </a:r>
          </a:p>
          <a:p>
            <a:pPr lvl="1"/>
            <a:r>
              <a:rPr lang="de-DE" sz="2200" dirty="0"/>
              <a:t>Material für Betriebsbetreuer*innen? Verzahnung mit </a:t>
            </a:r>
            <a:r>
              <a:rPr lang="de-DE" sz="2200" dirty="0" smtClean="0"/>
              <a:t>IGM-Vorstand </a:t>
            </a:r>
            <a:r>
              <a:rPr lang="de-DE" sz="2200" dirty="0"/>
              <a:t>… .</a:t>
            </a:r>
          </a:p>
          <a:p>
            <a:pPr lvl="1"/>
            <a:r>
              <a:rPr lang="de-DE" sz="2200" dirty="0" smtClean="0"/>
              <a:t>Recherchearbeit?</a:t>
            </a:r>
          </a:p>
          <a:p>
            <a:pPr lvl="1"/>
            <a:r>
              <a:rPr lang="de-DE" sz="2200" dirty="0" smtClean="0"/>
              <a:t>Bündnispartner? </a:t>
            </a:r>
          </a:p>
          <a:p>
            <a:pPr lvl="1"/>
            <a:r>
              <a:rPr lang="de-DE" sz="2200" dirty="0" smtClean="0"/>
              <a:t>Stärkung der EU-RL (wird gerade im </a:t>
            </a:r>
            <a:r>
              <a:rPr lang="de-DE" sz="2200" dirty="0" err="1" smtClean="0"/>
              <a:t>Trilog</a:t>
            </a:r>
            <a:r>
              <a:rPr lang="de-DE" sz="2200" dirty="0" smtClean="0"/>
              <a:t> verhandelt), Position unseres eigenen Landes? Was können wir tun?</a:t>
            </a:r>
          </a:p>
          <a:p>
            <a:pPr lvl="1"/>
            <a:r>
              <a:rPr lang="de-DE" sz="2200" dirty="0" err="1" smtClean="0"/>
              <a:t>IndustriAll</a:t>
            </a:r>
            <a:r>
              <a:rPr lang="de-DE" sz="2200" dirty="0" smtClean="0"/>
              <a:t> Europe u. International?</a:t>
            </a:r>
          </a:p>
          <a:p>
            <a:endParaRPr lang="de-DE" sz="2600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D992B7-8EA5-4E89-A9F8-DA50330FF80B}" type="datetime1">
              <a:rPr lang="de-DE" smtClean="0"/>
              <a:t>30.06.2023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de-DE" dirty="0" smtClean="0"/>
              <a:t>Prof. Dr. R. Zimmer,                        Prof. für Arbeitsrecht</a:t>
            </a:r>
            <a:endParaRPr lang="de-DE" alt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794062-8C74-4C39-9F09-9B66804C6D67}" type="slidenum">
              <a:rPr lang="de-DE" altLang="de-DE" smtClean="0"/>
              <a:pPr>
                <a:defRPr/>
              </a:pPr>
              <a:t>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3314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7504" y="304800"/>
            <a:ext cx="8856984" cy="1251991"/>
          </a:xfrm>
        </p:spPr>
        <p:txBody>
          <a:bodyPr/>
          <a:lstStyle/>
          <a:p>
            <a:r>
              <a:rPr lang="de-DE" dirty="0" smtClean="0"/>
              <a:t>Erarbeiten erster Schritte: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66738" y="2132856"/>
            <a:ext cx="8196262" cy="3886944"/>
          </a:xfrm>
        </p:spPr>
        <p:txBody>
          <a:bodyPr/>
          <a:lstStyle/>
          <a:p>
            <a:r>
              <a:rPr lang="de-DE" sz="2600" dirty="0" smtClean="0"/>
              <a:t>Bitte visualisiert die Ergebnisse Eurer AG und macht ein Fotoprotokoll.</a:t>
            </a:r>
          </a:p>
          <a:p>
            <a:r>
              <a:rPr lang="de-DE" sz="2600" dirty="0" smtClean="0"/>
              <a:t>Die AG-Phase geht bis 17:30.</a:t>
            </a:r>
            <a:endParaRPr lang="de-DE" sz="2600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D992B7-8EA5-4E89-A9F8-DA50330FF80B}" type="datetime1">
              <a:rPr lang="de-DE" smtClean="0"/>
              <a:t>30.06.2023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de-DE" altLang="de-DE" smtClean="0"/>
              <a:t>Prof. Dr. R. Zimmer,                        Prof. für Arbeitsrecht</a:t>
            </a:r>
            <a:endParaRPr lang="de-DE" alt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794062-8C74-4C39-9F09-9B66804C6D67}" type="slidenum">
              <a:rPr lang="de-DE" altLang="de-DE" smtClean="0"/>
              <a:pPr>
                <a:defRPr/>
              </a:pPr>
              <a:t>3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8849387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3_Profil">
  <a:themeElements>
    <a:clrScheme name="Profil 10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0099CC"/>
      </a:accent2>
      <a:accent3>
        <a:srgbClr val="FFFFFF"/>
      </a:accent3>
      <a:accent4>
        <a:srgbClr val="000000"/>
      </a:accent4>
      <a:accent5>
        <a:srgbClr val="CED5DD"/>
      </a:accent5>
      <a:accent6>
        <a:srgbClr val="008AB9"/>
      </a:accent6>
      <a:hlink>
        <a:srgbClr val="336699"/>
      </a:hlink>
      <a:folHlink>
        <a:srgbClr val="003366"/>
      </a:folHlink>
    </a:clrScheme>
    <a:fontScheme name="3_Profil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Profil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 10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0099CC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008AB9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0</TotalTime>
  <Words>134</Words>
  <Application>Microsoft Office PowerPoint</Application>
  <PresentationFormat>Bildschirmpräsentation (4:3)</PresentationFormat>
  <Paragraphs>25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9" baseType="lpstr">
      <vt:lpstr>Arial</vt:lpstr>
      <vt:lpstr>Tahoma</vt:lpstr>
      <vt:lpstr>Times New Roman</vt:lpstr>
      <vt:lpstr>Verdana</vt:lpstr>
      <vt:lpstr>Wingdings</vt:lpstr>
      <vt:lpstr>3_Profil</vt:lpstr>
      <vt:lpstr>Gewerkschaftliches Netzwerktreffen</vt:lpstr>
      <vt:lpstr>AG zur Erarbeitung konkreter Umsetzungsschritte </vt:lpstr>
      <vt:lpstr>Erarbeiten erster Schritte:</vt:lpstr>
    </vt:vector>
  </TitlesOfParts>
  <Company>UKE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Zimmer_TTIP_ArbR</dc:title>
  <dc:creator>RZ</dc:creator>
  <cp:lastModifiedBy>Guel, Nesrin</cp:lastModifiedBy>
  <cp:revision>442</cp:revision>
  <dcterms:created xsi:type="dcterms:W3CDTF">2008-04-04T17:28:25Z</dcterms:created>
  <dcterms:modified xsi:type="dcterms:W3CDTF">2023-06-30T14:01:55Z</dcterms:modified>
</cp:coreProperties>
</file>